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2.xml" ContentType="application/vnd.openxmlformats-officedocument.drawingml.chart+xml"/>
  <Override PartName="/ppt/notesSlides/notesSlide6.xml" ContentType="application/vnd.openxmlformats-officedocument.presentationml.notesSlide+xml"/>
  <Override PartName="/ppt/charts/chart3.xml" ContentType="application/vnd.openxmlformats-officedocument.drawingml.chart+xml"/>
  <Override PartName="/ppt/notesSlides/notesSlide7.xml" ContentType="application/vnd.openxmlformats-officedocument.presentationml.notesSlide+xml"/>
  <Override PartName="/ppt/charts/chart4.xml" ContentType="application/vnd.openxmlformats-officedocument.drawingml.chart+xml"/>
  <Override PartName="/ppt/charts/chart5.xml" ContentType="application/vnd.openxmlformats-officedocument.drawingml.chart+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3225" r:id="rId3"/>
    <p:sldId id="3221" r:id="rId4"/>
    <p:sldId id="3229" r:id="rId5"/>
    <p:sldId id="269" r:id="rId6"/>
    <p:sldId id="3222" r:id="rId7"/>
    <p:sldId id="476" r:id="rId8"/>
    <p:sldId id="3235" r:id="rId9"/>
    <p:sldId id="271" r:id="rId10"/>
    <p:sldId id="3231" r:id="rId11"/>
    <p:sldId id="323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3FAFB25-FA9D-44A3-BD77-3F7360912257}">
          <p14:sldIdLst>
            <p14:sldId id="256"/>
            <p14:sldId id="3225"/>
            <p14:sldId id="3221"/>
            <p14:sldId id="3229"/>
            <p14:sldId id="269"/>
            <p14:sldId id="3222"/>
            <p14:sldId id="476"/>
            <p14:sldId id="3235"/>
            <p14:sldId id="271"/>
          </p14:sldIdLst>
        </p14:section>
        <p14:section name="Appendix" id="{8BC26E31-5EFF-47C5-848B-CB19079EDD30}">
          <p14:sldIdLst>
            <p14:sldId id="3231"/>
            <p14:sldId id="323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1621"/>
    <a:srgbClr val="AEAEC0"/>
    <a:srgbClr val="842E2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4644B43-0C74-4F8A-B83E-5CE707460E83}" v="670" dt="2019-06-30T06:32:36.7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7" autoAdjust="0"/>
    <p:restoredTop sz="86192" autoAdjust="0"/>
  </p:normalViewPr>
  <p:slideViewPr>
    <p:cSldViewPr snapToGrid="0">
      <p:cViewPr varScale="1">
        <p:scale>
          <a:sx n="94" d="100"/>
          <a:sy n="94" d="100"/>
        </p:scale>
        <p:origin x="78" y="9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le, Phillip" userId="1173c3ae-b8d7-4f0e-aa35-7d843245c30c" providerId="ADAL" clId="{E4644B43-0C74-4F8A-B83E-5CE707460E83}"/>
    <pc:docChg chg="undo custSel mod addSld delSld modSld sldOrd addSection delSection modSection">
      <pc:chgData name="Hale, Phillip" userId="1173c3ae-b8d7-4f0e-aa35-7d843245c30c" providerId="ADAL" clId="{E4644B43-0C74-4F8A-B83E-5CE707460E83}" dt="2019-06-30T06:32:38.741" v="8066" actId="6549"/>
      <pc:docMkLst>
        <pc:docMk/>
      </pc:docMkLst>
      <pc:sldChg chg="addSp delSp modSp mod setBg modNotesTx">
        <pc:chgData name="Hale, Phillip" userId="1173c3ae-b8d7-4f0e-aa35-7d843245c30c" providerId="ADAL" clId="{E4644B43-0C74-4F8A-B83E-5CE707460E83}" dt="2019-06-30T06:02:38.168" v="4847" actId="20577"/>
        <pc:sldMkLst>
          <pc:docMk/>
          <pc:sldMk cId="1279423194" sldId="256"/>
        </pc:sldMkLst>
        <pc:spChg chg="mod">
          <ac:chgData name="Hale, Phillip" userId="1173c3ae-b8d7-4f0e-aa35-7d843245c30c" providerId="ADAL" clId="{E4644B43-0C74-4F8A-B83E-5CE707460E83}" dt="2019-06-30T06:00:20.340" v="4559" actId="20577"/>
          <ac:spMkLst>
            <pc:docMk/>
            <pc:sldMk cId="1279423194" sldId="256"/>
            <ac:spMk id="2" creationId="{0CC9C970-A2F3-40BD-A2CA-2920D6F8EE52}"/>
          </ac:spMkLst>
        </pc:spChg>
        <pc:spChg chg="mod">
          <ac:chgData name="Hale, Phillip" userId="1173c3ae-b8d7-4f0e-aa35-7d843245c30c" providerId="ADAL" clId="{E4644B43-0C74-4F8A-B83E-5CE707460E83}" dt="2019-06-30T03:01:07.373" v="1134" actId="26606"/>
          <ac:spMkLst>
            <pc:docMk/>
            <pc:sldMk cId="1279423194" sldId="256"/>
            <ac:spMk id="3" creationId="{B4D6F837-3359-40F1-8967-37D2856E6FCA}"/>
          </ac:spMkLst>
        </pc:spChg>
        <pc:spChg chg="add mod">
          <ac:chgData name="Hale, Phillip" userId="1173c3ae-b8d7-4f0e-aa35-7d843245c30c" providerId="ADAL" clId="{E4644B43-0C74-4F8A-B83E-5CE707460E83}" dt="2019-06-30T04:51:57.203" v="2619" actId="207"/>
          <ac:spMkLst>
            <pc:docMk/>
            <pc:sldMk cId="1279423194" sldId="256"/>
            <ac:spMk id="21" creationId="{9847E116-465E-4324-854B-A6FBF0732368}"/>
          </ac:spMkLst>
        </pc:spChg>
        <pc:spChg chg="add del">
          <ac:chgData name="Hale, Phillip" userId="1173c3ae-b8d7-4f0e-aa35-7d843245c30c" providerId="ADAL" clId="{E4644B43-0C74-4F8A-B83E-5CE707460E83}" dt="2019-06-30T03:01:05.150" v="1130" actId="26606"/>
          <ac:spMkLst>
            <pc:docMk/>
            <pc:sldMk cId="1279423194" sldId="256"/>
            <ac:spMk id="71" creationId="{0AB225BA-7412-4605-8E8D-5AED2BF56A11}"/>
          </ac:spMkLst>
        </pc:spChg>
        <pc:spChg chg="add del">
          <ac:chgData name="Hale, Phillip" userId="1173c3ae-b8d7-4f0e-aa35-7d843245c30c" providerId="ADAL" clId="{E4644B43-0C74-4F8A-B83E-5CE707460E83}" dt="2019-06-30T03:00:21.361" v="1127" actId="26606"/>
          <ac:spMkLst>
            <pc:docMk/>
            <pc:sldMk cId="1279423194" sldId="256"/>
            <ac:spMk id="73" creationId="{E20EB187-900F-4AF5-813B-101456D9FD39}"/>
          </ac:spMkLst>
        </pc:spChg>
        <pc:spChg chg="add del">
          <ac:chgData name="Hale, Phillip" userId="1173c3ae-b8d7-4f0e-aa35-7d843245c30c" providerId="ADAL" clId="{E4644B43-0C74-4F8A-B83E-5CE707460E83}" dt="2019-06-30T03:01:05.150" v="1130" actId="26606"/>
          <ac:spMkLst>
            <pc:docMk/>
            <pc:sldMk cId="1279423194" sldId="256"/>
            <ac:spMk id="75" creationId="{5E0D6276-8D53-4DDA-A15A-90E0831F6D61}"/>
          </ac:spMkLst>
        </pc:spChg>
        <pc:spChg chg="add del">
          <ac:chgData name="Hale, Phillip" userId="1173c3ae-b8d7-4f0e-aa35-7d843245c30c" providerId="ADAL" clId="{E4644B43-0C74-4F8A-B83E-5CE707460E83}" dt="2019-06-30T03:01:05.150" v="1130" actId="26606"/>
          <ac:spMkLst>
            <pc:docMk/>
            <pc:sldMk cId="1279423194" sldId="256"/>
            <ac:spMk id="77" creationId="{00C150C7-96FB-4EB9-BDF9-212535A6089F}"/>
          </ac:spMkLst>
        </pc:spChg>
        <pc:spChg chg="add del">
          <ac:chgData name="Hale, Phillip" userId="1173c3ae-b8d7-4f0e-aa35-7d843245c30c" providerId="ADAL" clId="{E4644B43-0C74-4F8A-B83E-5CE707460E83}" dt="2019-06-30T03:00:03.996" v="1118" actId="26606"/>
          <ac:spMkLst>
            <pc:docMk/>
            <pc:sldMk cId="1279423194" sldId="256"/>
            <ac:spMk id="142" creationId="{7DD3F227-0B82-4DA2-96AB-406CC7D1F3EA}"/>
          </ac:spMkLst>
        </pc:spChg>
        <pc:spChg chg="add del">
          <ac:chgData name="Hale, Phillip" userId="1173c3ae-b8d7-4f0e-aa35-7d843245c30c" providerId="ADAL" clId="{E4644B43-0C74-4F8A-B83E-5CE707460E83}" dt="2019-06-30T03:00:03.996" v="1118" actId="26606"/>
          <ac:spMkLst>
            <pc:docMk/>
            <pc:sldMk cId="1279423194" sldId="256"/>
            <ac:spMk id="144" creationId="{E80A7608-824D-4328-8DB4-885C429AF45C}"/>
          </ac:spMkLst>
        </pc:spChg>
        <pc:spChg chg="add del">
          <ac:chgData name="Hale, Phillip" userId="1173c3ae-b8d7-4f0e-aa35-7d843245c30c" providerId="ADAL" clId="{E4644B43-0C74-4F8A-B83E-5CE707460E83}" dt="2019-06-30T03:01:05.150" v="1130" actId="26606"/>
          <ac:spMkLst>
            <pc:docMk/>
            <pc:sldMk cId="1279423194" sldId="256"/>
            <ac:spMk id="1028" creationId="{604BB9CD-970D-4FE5-B4E3-D651735BF4FE}"/>
          </ac:spMkLst>
        </pc:spChg>
        <pc:spChg chg="add del">
          <ac:chgData name="Hale, Phillip" userId="1173c3ae-b8d7-4f0e-aa35-7d843245c30c" providerId="ADAL" clId="{E4644B43-0C74-4F8A-B83E-5CE707460E83}" dt="2019-06-30T03:01:07.373" v="1134" actId="26606"/>
          <ac:spMkLst>
            <pc:docMk/>
            <pc:sldMk cId="1279423194" sldId="256"/>
            <ac:spMk id="1029" creationId="{71B2258F-86CA-4D4D-8270-BC05FCDEBFB3}"/>
          </ac:spMkLst>
        </pc:spChg>
        <pc:spChg chg="add del">
          <ac:chgData name="Hale, Phillip" userId="1173c3ae-b8d7-4f0e-aa35-7d843245c30c" providerId="ADAL" clId="{E4644B43-0C74-4F8A-B83E-5CE707460E83}" dt="2019-06-30T03:00:07.640" v="1120" actId="26606"/>
          <ac:spMkLst>
            <pc:docMk/>
            <pc:sldMk cId="1279423194" sldId="256"/>
            <ac:spMk id="1035" creationId="{E20EB187-900F-4AF5-813B-101456D9FD39}"/>
          </ac:spMkLst>
        </pc:spChg>
        <pc:spChg chg="add del">
          <ac:chgData name="Hale, Phillip" userId="1173c3ae-b8d7-4f0e-aa35-7d843245c30c" providerId="ADAL" clId="{E4644B43-0C74-4F8A-B83E-5CE707460E83}" dt="2019-06-30T03:00:16.903" v="1122" actId="26606"/>
          <ac:spMkLst>
            <pc:docMk/>
            <pc:sldMk cId="1279423194" sldId="256"/>
            <ac:spMk id="1038" creationId="{7DD3F227-0B82-4DA2-96AB-406CC7D1F3EA}"/>
          </ac:spMkLst>
        </pc:spChg>
        <pc:spChg chg="add del">
          <ac:chgData name="Hale, Phillip" userId="1173c3ae-b8d7-4f0e-aa35-7d843245c30c" providerId="ADAL" clId="{E4644B43-0C74-4F8A-B83E-5CE707460E83}" dt="2019-06-30T03:00:16.903" v="1122" actId="26606"/>
          <ac:spMkLst>
            <pc:docMk/>
            <pc:sldMk cId="1279423194" sldId="256"/>
            <ac:spMk id="1039" creationId="{E80A7608-824D-4328-8DB4-885C429AF45C}"/>
          </ac:spMkLst>
        </pc:spChg>
        <pc:spChg chg="add del">
          <ac:chgData name="Hale, Phillip" userId="1173c3ae-b8d7-4f0e-aa35-7d843245c30c" providerId="ADAL" clId="{E4644B43-0C74-4F8A-B83E-5CE707460E83}" dt="2019-06-30T03:00:19.378" v="1124" actId="26606"/>
          <ac:spMkLst>
            <pc:docMk/>
            <pc:sldMk cId="1279423194" sldId="256"/>
            <ac:spMk id="1041" creationId="{71B2258F-86CA-4D4D-8270-BC05FCDEBFB3}"/>
          </ac:spMkLst>
        </pc:spChg>
        <pc:spChg chg="add del">
          <ac:chgData name="Hale, Phillip" userId="1173c3ae-b8d7-4f0e-aa35-7d843245c30c" providerId="ADAL" clId="{E4644B43-0C74-4F8A-B83E-5CE707460E83}" dt="2019-06-30T03:00:21.322" v="1126" actId="26606"/>
          <ac:spMkLst>
            <pc:docMk/>
            <pc:sldMk cId="1279423194" sldId="256"/>
            <ac:spMk id="1043" creationId="{E20EB187-900F-4AF5-813B-101456D9FD39}"/>
          </ac:spMkLst>
        </pc:spChg>
        <pc:picChg chg="mod">
          <ac:chgData name="Hale, Phillip" userId="1173c3ae-b8d7-4f0e-aa35-7d843245c30c" providerId="ADAL" clId="{E4644B43-0C74-4F8A-B83E-5CE707460E83}" dt="2019-06-30T03:01:07.373" v="1134" actId="26606"/>
          <ac:picMkLst>
            <pc:docMk/>
            <pc:sldMk cId="1279423194" sldId="256"/>
            <ac:picMk id="1026" creationId="{8D1375C5-A429-40B8-9B8F-5DEC774602E6}"/>
          </ac:picMkLst>
        </pc:picChg>
        <pc:cxnChg chg="add del">
          <ac:chgData name="Hale, Phillip" userId="1173c3ae-b8d7-4f0e-aa35-7d843245c30c" providerId="ADAL" clId="{E4644B43-0C74-4F8A-B83E-5CE707460E83}" dt="2019-06-30T03:00:21.361" v="1127" actId="26606"/>
          <ac:cxnSpMkLst>
            <pc:docMk/>
            <pc:sldMk cId="1279423194" sldId="256"/>
            <ac:cxnSpMk id="1033" creationId="{624D17C8-E9C2-48A4-AA36-D7048A6CCC41}"/>
          </ac:cxnSpMkLst>
        </pc:cxnChg>
        <pc:cxnChg chg="add del">
          <ac:chgData name="Hale, Phillip" userId="1173c3ae-b8d7-4f0e-aa35-7d843245c30c" providerId="ADAL" clId="{E4644B43-0C74-4F8A-B83E-5CE707460E83}" dt="2019-06-30T03:00:07.640" v="1120" actId="26606"/>
          <ac:cxnSpMkLst>
            <pc:docMk/>
            <pc:sldMk cId="1279423194" sldId="256"/>
            <ac:cxnSpMk id="1036" creationId="{624D17C8-E9C2-48A4-AA36-D7048A6CCC41}"/>
          </ac:cxnSpMkLst>
        </pc:cxnChg>
        <pc:cxnChg chg="add del">
          <ac:chgData name="Hale, Phillip" userId="1173c3ae-b8d7-4f0e-aa35-7d843245c30c" providerId="ADAL" clId="{E4644B43-0C74-4F8A-B83E-5CE707460E83}" dt="2019-06-30T03:00:21.322" v="1126" actId="26606"/>
          <ac:cxnSpMkLst>
            <pc:docMk/>
            <pc:sldMk cId="1279423194" sldId="256"/>
            <ac:cxnSpMk id="1044" creationId="{624D17C8-E9C2-48A4-AA36-D7048A6CCC41}"/>
          </ac:cxnSpMkLst>
        </pc:cxnChg>
      </pc:sldChg>
      <pc:sldChg chg="addSp delSp modSp del">
        <pc:chgData name="Hale, Phillip" userId="1173c3ae-b8d7-4f0e-aa35-7d843245c30c" providerId="ADAL" clId="{E4644B43-0C74-4F8A-B83E-5CE707460E83}" dt="2019-06-30T03:13:13.647" v="1254" actId="47"/>
        <pc:sldMkLst>
          <pc:docMk/>
          <pc:sldMk cId="3693679756" sldId="257"/>
        </pc:sldMkLst>
        <pc:spChg chg="del mod">
          <ac:chgData name="Hale, Phillip" userId="1173c3ae-b8d7-4f0e-aa35-7d843245c30c" providerId="ADAL" clId="{E4644B43-0C74-4F8A-B83E-5CE707460E83}" dt="2019-06-30T00:13:37.368" v="3" actId="478"/>
          <ac:spMkLst>
            <pc:docMk/>
            <pc:sldMk cId="3693679756" sldId="257"/>
            <ac:spMk id="2" creationId="{DBA0EA1D-B3F8-42CE-AB2C-7E637B4C2608}"/>
          </ac:spMkLst>
        </pc:spChg>
        <pc:spChg chg="mod">
          <ac:chgData name="Hale, Phillip" userId="1173c3ae-b8d7-4f0e-aa35-7d843245c30c" providerId="ADAL" clId="{E4644B43-0C74-4F8A-B83E-5CE707460E83}" dt="2019-06-30T03:12:56.842" v="1253" actId="6549"/>
          <ac:spMkLst>
            <pc:docMk/>
            <pc:sldMk cId="3693679756" sldId="257"/>
            <ac:spMk id="3" creationId="{8DF1B227-079D-4274-8719-93860DBDE6F8}"/>
          </ac:spMkLst>
        </pc:spChg>
        <pc:spChg chg="add del mod">
          <ac:chgData name="Hale, Phillip" userId="1173c3ae-b8d7-4f0e-aa35-7d843245c30c" providerId="ADAL" clId="{E4644B43-0C74-4F8A-B83E-5CE707460E83}" dt="2019-06-30T03:12:47.022" v="1249" actId="478"/>
          <ac:spMkLst>
            <pc:docMk/>
            <pc:sldMk cId="3693679756" sldId="257"/>
            <ac:spMk id="7" creationId="{EF7F46F1-DDC8-4572-A460-518468540228}"/>
          </ac:spMkLst>
        </pc:spChg>
        <pc:spChg chg="add mod">
          <ac:chgData name="Hale, Phillip" userId="1173c3ae-b8d7-4f0e-aa35-7d843245c30c" providerId="ADAL" clId="{E4644B43-0C74-4F8A-B83E-5CE707460E83}" dt="2019-06-30T00:14:40.138" v="18" actId="1076"/>
          <ac:spMkLst>
            <pc:docMk/>
            <pc:sldMk cId="3693679756" sldId="257"/>
            <ac:spMk id="8" creationId="{CAC27B2C-EB18-445B-84E3-8E135C836BAB}"/>
          </ac:spMkLst>
        </pc:spChg>
        <pc:picChg chg="add del mod">
          <ac:chgData name="Hale, Phillip" userId="1173c3ae-b8d7-4f0e-aa35-7d843245c30c" providerId="ADAL" clId="{E4644B43-0C74-4F8A-B83E-5CE707460E83}" dt="2019-06-30T03:12:50.444" v="1251" actId="478"/>
          <ac:picMkLst>
            <pc:docMk/>
            <pc:sldMk cId="3693679756" sldId="257"/>
            <ac:picMk id="4" creationId="{29BC2C0B-9DEF-4833-A9A9-9AC50B5A381D}"/>
          </ac:picMkLst>
        </pc:picChg>
      </pc:sldChg>
      <pc:sldChg chg="del">
        <pc:chgData name="Hale, Phillip" userId="1173c3ae-b8d7-4f0e-aa35-7d843245c30c" providerId="ADAL" clId="{E4644B43-0C74-4F8A-B83E-5CE707460E83}" dt="2019-06-30T04:01:38.012" v="1891" actId="47"/>
        <pc:sldMkLst>
          <pc:docMk/>
          <pc:sldMk cId="845368691" sldId="259"/>
        </pc:sldMkLst>
      </pc:sldChg>
      <pc:sldChg chg="del">
        <pc:chgData name="Hale, Phillip" userId="1173c3ae-b8d7-4f0e-aa35-7d843245c30c" providerId="ADAL" clId="{E4644B43-0C74-4F8A-B83E-5CE707460E83}" dt="2019-06-30T05:53:33.096" v="4204" actId="47"/>
        <pc:sldMkLst>
          <pc:docMk/>
          <pc:sldMk cId="3630892582" sldId="260"/>
        </pc:sldMkLst>
      </pc:sldChg>
      <pc:sldChg chg="del">
        <pc:chgData name="Hale, Phillip" userId="1173c3ae-b8d7-4f0e-aa35-7d843245c30c" providerId="ADAL" clId="{E4644B43-0C74-4F8A-B83E-5CE707460E83}" dt="2019-06-30T05:53:33.096" v="4204" actId="47"/>
        <pc:sldMkLst>
          <pc:docMk/>
          <pc:sldMk cId="1777023403" sldId="263"/>
        </pc:sldMkLst>
      </pc:sldChg>
      <pc:sldChg chg="del">
        <pc:chgData name="Hale, Phillip" userId="1173c3ae-b8d7-4f0e-aa35-7d843245c30c" providerId="ADAL" clId="{E4644B43-0C74-4F8A-B83E-5CE707460E83}" dt="2019-06-30T05:53:33.096" v="4204" actId="47"/>
        <pc:sldMkLst>
          <pc:docMk/>
          <pc:sldMk cId="1029493501" sldId="264"/>
        </pc:sldMkLst>
      </pc:sldChg>
      <pc:sldChg chg="del">
        <pc:chgData name="Hale, Phillip" userId="1173c3ae-b8d7-4f0e-aa35-7d843245c30c" providerId="ADAL" clId="{E4644B43-0C74-4F8A-B83E-5CE707460E83}" dt="2019-06-30T05:53:33.096" v="4204" actId="47"/>
        <pc:sldMkLst>
          <pc:docMk/>
          <pc:sldMk cId="551426724" sldId="265"/>
        </pc:sldMkLst>
      </pc:sldChg>
      <pc:sldChg chg="del">
        <pc:chgData name="Hale, Phillip" userId="1173c3ae-b8d7-4f0e-aa35-7d843245c30c" providerId="ADAL" clId="{E4644B43-0C74-4F8A-B83E-5CE707460E83}" dt="2019-06-30T05:45:33.223" v="3268" actId="47"/>
        <pc:sldMkLst>
          <pc:docMk/>
          <pc:sldMk cId="2875169564" sldId="266"/>
        </pc:sldMkLst>
      </pc:sldChg>
      <pc:sldChg chg="del">
        <pc:chgData name="Hale, Phillip" userId="1173c3ae-b8d7-4f0e-aa35-7d843245c30c" providerId="ADAL" clId="{E4644B43-0C74-4F8A-B83E-5CE707460E83}" dt="2019-06-30T05:45:33.540" v="3269" actId="47"/>
        <pc:sldMkLst>
          <pc:docMk/>
          <pc:sldMk cId="3405017203" sldId="267"/>
        </pc:sldMkLst>
      </pc:sldChg>
      <pc:sldChg chg="add del">
        <pc:chgData name="Hale, Phillip" userId="1173c3ae-b8d7-4f0e-aa35-7d843245c30c" providerId="ADAL" clId="{E4644B43-0C74-4F8A-B83E-5CE707460E83}" dt="2019-06-30T00:14:48.451" v="22" actId="47"/>
        <pc:sldMkLst>
          <pc:docMk/>
          <pc:sldMk cId="2732352888" sldId="268"/>
        </pc:sldMkLst>
      </pc:sldChg>
      <pc:sldChg chg="addSp delSp modSp add del mod setBg setClrOvrMap">
        <pc:chgData name="Hale, Phillip" userId="1173c3ae-b8d7-4f0e-aa35-7d843245c30c" providerId="ADAL" clId="{E4644B43-0C74-4F8A-B83E-5CE707460E83}" dt="2019-06-30T03:13:14.105" v="1255" actId="47"/>
        <pc:sldMkLst>
          <pc:docMk/>
          <pc:sldMk cId="3001009724" sldId="268"/>
        </pc:sldMkLst>
        <pc:spChg chg="mod">
          <ac:chgData name="Hale, Phillip" userId="1173c3ae-b8d7-4f0e-aa35-7d843245c30c" providerId="ADAL" clId="{E4644B43-0C74-4F8A-B83E-5CE707460E83}" dt="2019-06-30T00:33:53.944" v="79" actId="6549"/>
          <ac:spMkLst>
            <pc:docMk/>
            <pc:sldMk cId="3001009724" sldId="268"/>
            <ac:spMk id="2" creationId="{D93E046B-BFE1-4122-BD86-048E52FDC399}"/>
          </ac:spMkLst>
        </pc:spChg>
        <pc:spChg chg="mod">
          <ac:chgData name="Hale, Phillip" userId="1173c3ae-b8d7-4f0e-aa35-7d843245c30c" providerId="ADAL" clId="{E4644B43-0C74-4F8A-B83E-5CE707460E83}" dt="2019-06-30T00:16:24.934" v="42" actId="26606"/>
          <ac:spMkLst>
            <pc:docMk/>
            <pc:sldMk cId="3001009724" sldId="268"/>
            <ac:spMk id="3" creationId="{41BE33B3-E537-443C-B1FC-237D0B30432E}"/>
          </ac:spMkLst>
        </pc:spChg>
        <pc:spChg chg="add del">
          <ac:chgData name="Hale, Phillip" userId="1173c3ae-b8d7-4f0e-aa35-7d843245c30c" providerId="ADAL" clId="{E4644B43-0C74-4F8A-B83E-5CE707460E83}" dt="2019-06-30T00:15:34.204" v="33" actId="26606"/>
          <ac:spMkLst>
            <pc:docMk/>
            <pc:sldMk cId="3001009724" sldId="268"/>
            <ac:spMk id="9" creationId="{C5E6CFF1-2F42-4E10-9A97-F116F46F53FE}"/>
          </ac:spMkLst>
        </pc:spChg>
        <pc:spChg chg="add del">
          <ac:chgData name="Hale, Phillip" userId="1173c3ae-b8d7-4f0e-aa35-7d843245c30c" providerId="ADAL" clId="{E4644B43-0C74-4F8A-B83E-5CE707460E83}" dt="2019-06-30T00:15:47.993" v="36" actId="26606"/>
          <ac:spMkLst>
            <pc:docMk/>
            <pc:sldMk cId="3001009724" sldId="268"/>
            <ac:spMk id="16" creationId="{C5E6CFF1-2F42-4E10-9A97-F116F46F53FE}"/>
          </ac:spMkLst>
        </pc:spChg>
        <pc:spChg chg="add mod">
          <ac:chgData name="Hale, Phillip" userId="1173c3ae-b8d7-4f0e-aa35-7d843245c30c" providerId="ADAL" clId="{E4644B43-0C74-4F8A-B83E-5CE707460E83}" dt="2019-06-30T00:18:07.481" v="50" actId="207"/>
          <ac:spMkLst>
            <pc:docMk/>
            <pc:sldMk cId="3001009724" sldId="268"/>
            <ac:spMk id="17" creationId="{237A649B-3F66-4EDB-A93E-036CACF826D3}"/>
          </ac:spMkLst>
        </pc:spChg>
        <pc:spChg chg="add del">
          <ac:chgData name="Hale, Phillip" userId="1173c3ae-b8d7-4f0e-aa35-7d843245c30c" providerId="ADAL" clId="{E4644B43-0C74-4F8A-B83E-5CE707460E83}" dt="2019-06-30T00:16:24.952" v="43" actId="26606"/>
          <ac:spMkLst>
            <pc:docMk/>
            <pc:sldMk cId="3001009724" sldId="268"/>
            <ac:spMk id="23" creationId="{C5E6CFF1-2F42-4E10-9A97-F116F46F53FE}"/>
          </ac:spMkLst>
        </pc:spChg>
        <pc:spChg chg="add del">
          <ac:chgData name="Hale, Phillip" userId="1173c3ae-b8d7-4f0e-aa35-7d843245c30c" providerId="ADAL" clId="{E4644B43-0C74-4F8A-B83E-5CE707460E83}" dt="2019-06-30T00:16:23.421" v="40" actId="26606"/>
          <ac:spMkLst>
            <pc:docMk/>
            <pc:sldMk cId="3001009724" sldId="268"/>
            <ac:spMk id="30" creationId="{C5E6CFF1-2F42-4E10-9A97-F116F46F53FE}"/>
          </ac:spMkLst>
        </pc:spChg>
        <pc:spChg chg="add del">
          <ac:chgData name="Hale, Phillip" userId="1173c3ae-b8d7-4f0e-aa35-7d843245c30c" providerId="ADAL" clId="{E4644B43-0C74-4F8A-B83E-5CE707460E83}" dt="2019-06-30T00:16:24.934" v="42" actId="26606"/>
          <ac:spMkLst>
            <pc:docMk/>
            <pc:sldMk cId="3001009724" sldId="268"/>
            <ac:spMk id="34" creationId="{C5E6CFF1-2F42-4E10-9A97-F116F46F53FE}"/>
          </ac:spMkLst>
        </pc:spChg>
        <pc:spChg chg="add">
          <ac:chgData name="Hale, Phillip" userId="1173c3ae-b8d7-4f0e-aa35-7d843245c30c" providerId="ADAL" clId="{E4644B43-0C74-4F8A-B83E-5CE707460E83}" dt="2019-06-30T00:16:24.952" v="43" actId="26606"/>
          <ac:spMkLst>
            <pc:docMk/>
            <pc:sldMk cId="3001009724" sldId="268"/>
            <ac:spMk id="37" creationId="{C5E6CFF1-2F42-4E10-9A97-F116F46F53FE}"/>
          </ac:spMkLst>
        </pc:spChg>
        <pc:picChg chg="add ord">
          <ac:chgData name="Hale, Phillip" userId="1173c3ae-b8d7-4f0e-aa35-7d843245c30c" providerId="ADAL" clId="{E4644B43-0C74-4F8A-B83E-5CE707460E83}" dt="2019-06-30T00:15:01.323" v="25" actId="26606"/>
          <ac:picMkLst>
            <pc:docMk/>
            <pc:sldMk cId="3001009724" sldId="268"/>
            <ac:picMk id="4" creationId="{62968269-5315-4A10-B077-0EE7FCA1859F}"/>
          </ac:picMkLst>
        </pc:picChg>
        <pc:cxnChg chg="add del">
          <ac:chgData name="Hale, Phillip" userId="1173c3ae-b8d7-4f0e-aa35-7d843245c30c" providerId="ADAL" clId="{E4644B43-0C74-4F8A-B83E-5CE707460E83}" dt="2019-06-30T00:15:34.204" v="33" actId="26606"/>
          <ac:cxnSpMkLst>
            <pc:docMk/>
            <pc:sldMk cId="3001009724" sldId="268"/>
            <ac:cxnSpMk id="11" creationId="{67182200-4859-4C8D-BCBB-55B245C28BA3}"/>
          </ac:cxnSpMkLst>
        </pc:cxnChg>
        <pc:cxnChg chg="add del">
          <ac:chgData name="Hale, Phillip" userId="1173c3ae-b8d7-4f0e-aa35-7d843245c30c" providerId="ADAL" clId="{E4644B43-0C74-4F8A-B83E-5CE707460E83}" dt="2019-06-30T00:15:47.993" v="36" actId="26606"/>
          <ac:cxnSpMkLst>
            <pc:docMk/>
            <pc:sldMk cId="3001009724" sldId="268"/>
            <ac:cxnSpMk id="18" creationId="{96A8629B-8289-498B-939B-1CA0C106182C}"/>
          </ac:cxnSpMkLst>
        </pc:cxnChg>
        <pc:cxnChg chg="add del">
          <ac:chgData name="Hale, Phillip" userId="1173c3ae-b8d7-4f0e-aa35-7d843245c30c" providerId="ADAL" clId="{E4644B43-0C74-4F8A-B83E-5CE707460E83}" dt="2019-06-30T00:16:24.952" v="43" actId="26606"/>
          <ac:cxnSpMkLst>
            <pc:docMk/>
            <pc:sldMk cId="3001009724" sldId="268"/>
            <ac:cxnSpMk id="25" creationId="{96A8629B-8289-498B-939B-1CA0C106182C}"/>
          </ac:cxnSpMkLst>
        </pc:cxnChg>
        <pc:cxnChg chg="add del">
          <ac:chgData name="Hale, Phillip" userId="1173c3ae-b8d7-4f0e-aa35-7d843245c30c" providerId="ADAL" clId="{E4644B43-0C74-4F8A-B83E-5CE707460E83}" dt="2019-06-30T00:16:23.421" v="40" actId="26606"/>
          <ac:cxnSpMkLst>
            <pc:docMk/>
            <pc:sldMk cId="3001009724" sldId="268"/>
            <ac:cxnSpMk id="32" creationId="{96A8629B-8289-498B-939B-1CA0C106182C}"/>
          </ac:cxnSpMkLst>
        </pc:cxnChg>
        <pc:cxnChg chg="add del">
          <ac:chgData name="Hale, Phillip" userId="1173c3ae-b8d7-4f0e-aa35-7d843245c30c" providerId="ADAL" clId="{E4644B43-0C74-4F8A-B83E-5CE707460E83}" dt="2019-06-30T00:16:24.934" v="42" actId="26606"/>
          <ac:cxnSpMkLst>
            <pc:docMk/>
            <pc:sldMk cId="3001009724" sldId="268"/>
            <ac:cxnSpMk id="35" creationId="{67182200-4859-4C8D-BCBB-55B245C28BA3}"/>
          </ac:cxnSpMkLst>
        </pc:cxnChg>
        <pc:cxnChg chg="add">
          <ac:chgData name="Hale, Phillip" userId="1173c3ae-b8d7-4f0e-aa35-7d843245c30c" providerId="ADAL" clId="{E4644B43-0C74-4F8A-B83E-5CE707460E83}" dt="2019-06-30T00:16:24.952" v="43" actId="26606"/>
          <ac:cxnSpMkLst>
            <pc:docMk/>
            <pc:sldMk cId="3001009724" sldId="268"/>
            <ac:cxnSpMk id="38" creationId="{96A8629B-8289-498B-939B-1CA0C106182C}"/>
          </ac:cxnSpMkLst>
        </pc:cxnChg>
      </pc:sldChg>
      <pc:sldChg chg="addSp delSp modSp add mod ord setBg modNotesTx">
        <pc:chgData name="Hale, Phillip" userId="1173c3ae-b8d7-4f0e-aa35-7d843245c30c" providerId="ADAL" clId="{E4644B43-0C74-4F8A-B83E-5CE707460E83}" dt="2019-06-30T06:19:10.747" v="6716" actId="20577"/>
        <pc:sldMkLst>
          <pc:docMk/>
          <pc:sldMk cId="1833772487" sldId="269"/>
        </pc:sldMkLst>
        <pc:spChg chg="del mod">
          <ac:chgData name="Hale, Phillip" userId="1173c3ae-b8d7-4f0e-aa35-7d843245c30c" providerId="ADAL" clId="{E4644B43-0C74-4F8A-B83E-5CE707460E83}" dt="2019-06-30T03:30:06.490" v="1442" actId="478"/>
          <ac:spMkLst>
            <pc:docMk/>
            <pc:sldMk cId="1833772487" sldId="269"/>
            <ac:spMk id="2" creationId="{AA439D6A-3632-4439-9BF4-04148A5B818A}"/>
          </ac:spMkLst>
        </pc:spChg>
        <pc:spChg chg="del mod">
          <ac:chgData name="Hale, Phillip" userId="1173c3ae-b8d7-4f0e-aa35-7d843245c30c" providerId="ADAL" clId="{E4644B43-0C74-4F8A-B83E-5CE707460E83}" dt="2019-06-30T03:30:08.731" v="1443" actId="478"/>
          <ac:spMkLst>
            <pc:docMk/>
            <pc:sldMk cId="1833772487" sldId="269"/>
            <ac:spMk id="3" creationId="{82879664-E458-4705-A392-EB0EC6199D1C}"/>
          </ac:spMkLst>
        </pc:spChg>
        <pc:spChg chg="add del mod">
          <ac:chgData name="Hale, Phillip" userId="1173c3ae-b8d7-4f0e-aa35-7d843245c30c" providerId="ADAL" clId="{E4644B43-0C74-4F8A-B83E-5CE707460E83}" dt="2019-06-30T04:16:31.789" v="1897" actId="478"/>
          <ac:spMkLst>
            <pc:docMk/>
            <pc:sldMk cId="1833772487" sldId="269"/>
            <ac:spMk id="5" creationId="{4B188055-9C90-48E0-BFBC-EFF87114C8E0}"/>
          </ac:spMkLst>
        </pc:spChg>
        <pc:spChg chg="add del mod">
          <ac:chgData name="Hale, Phillip" userId="1173c3ae-b8d7-4f0e-aa35-7d843245c30c" providerId="ADAL" clId="{E4644B43-0C74-4F8A-B83E-5CE707460E83}" dt="2019-06-30T04:16:22.574" v="1894" actId="478"/>
          <ac:spMkLst>
            <pc:docMk/>
            <pc:sldMk cId="1833772487" sldId="269"/>
            <ac:spMk id="7" creationId="{A43DF299-9942-4342-8E4E-5EAD53701E8F}"/>
          </ac:spMkLst>
        </pc:spChg>
        <pc:spChg chg="add del mod">
          <ac:chgData name="Hale, Phillip" userId="1173c3ae-b8d7-4f0e-aa35-7d843245c30c" providerId="ADAL" clId="{E4644B43-0C74-4F8A-B83E-5CE707460E83}" dt="2019-06-30T03:32:39.466" v="1468" actId="478"/>
          <ac:spMkLst>
            <pc:docMk/>
            <pc:sldMk cId="1833772487" sldId="269"/>
            <ac:spMk id="8" creationId="{748E6B4F-A217-4ABF-9FD9-B9B0CD47AF06}"/>
          </ac:spMkLst>
        </pc:spChg>
        <pc:spChg chg="add del mod">
          <ac:chgData name="Hale, Phillip" userId="1173c3ae-b8d7-4f0e-aa35-7d843245c30c" providerId="ADAL" clId="{E4644B43-0C74-4F8A-B83E-5CE707460E83}" dt="2019-06-30T04:15:54.206" v="1893" actId="478"/>
          <ac:spMkLst>
            <pc:docMk/>
            <pc:sldMk cId="1833772487" sldId="269"/>
            <ac:spMk id="9" creationId="{B25C9BA7-7535-4BF9-BEF3-5DE2E7FFE59D}"/>
          </ac:spMkLst>
        </pc:spChg>
        <pc:spChg chg="add del mod">
          <ac:chgData name="Hale, Phillip" userId="1173c3ae-b8d7-4f0e-aa35-7d843245c30c" providerId="ADAL" clId="{E4644B43-0C74-4F8A-B83E-5CE707460E83}" dt="2019-06-30T04:18:04.671" v="2003" actId="478"/>
          <ac:spMkLst>
            <pc:docMk/>
            <pc:sldMk cId="1833772487" sldId="269"/>
            <ac:spMk id="13" creationId="{406BA19E-059B-4F99-B4EE-99E17C8CF392}"/>
          </ac:spMkLst>
        </pc:spChg>
        <pc:spChg chg="add mod">
          <ac:chgData name="Hale, Phillip" userId="1173c3ae-b8d7-4f0e-aa35-7d843245c30c" providerId="ADAL" clId="{E4644B43-0C74-4F8A-B83E-5CE707460E83}" dt="2019-06-30T04:17:38.625" v="1999" actId="6549"/>
          <ac:spMkLst>
            <pc:docMk/>
            <pc:sldMk cId="1833772487" sldId="269"/>
            <ac:spMk id="15" creationId="{CB564DAE-709E-4660-B31A-4F09710F6930}"/>
          </ac:spMkLst>
        </pc:spChg>
        <pc:spChg chg="add mod">
          <ac:chgData name="Hale, Phillip" userId="1173c3ae-b8d7-4f0e-aa35-7d843245c30c" providerId="ADAL" clId="{E4644B43-0C74-4F8A-B83E-5CE707460E83}" dt="2019-06-30T04:17:07.555" v="1919" actId="1076"/>
          <ac:spMkLst>
            <pc:docMk/>
            <pc:sldMk cId="1833772487" sldId="269"/>
            <ac:spMk id="16" creationId="{FBBF0E1A-83E3-44AD-9582-F079E183226C}"/>
          </ac:spMkLst>
        </pc:spChg>
        <pc:spChg chg="add mod">
          <ac:chgData name="Hale, Phillip" userId="1173c3ae-b8d7-4f0e-aa35-7d843245c30c" providerId="ADAL" clId="{E4644B43-0C74-4F8A-B83E-5CE707460E83}" dt="2019-06-30T06:19:06.468" v="6713" actId="20577"/>
          <ac:spMkLst>
            <pc:docMk/>
            <pc:sldMk cId="1833772487" sldId="269"/>
            <ac:spMk id="17" creationId="{BAC6E8E0-2E37-466F-BDBC-29869996DB3C}"/>
          </ac:spMkLst>
        </pc:spChg>
        <pc:graphicFrameChg chg="add del mod">
          <ac:chgData name="Hale, Phillip" userId="1173c3ae-b8d7-4f0e-aa35-7d843245c30c" providerId="ADAL" clId="{E4644B43-0C74-4F8A-B83E-5CE707460E83}" dt="2019-06-30T04:15:51.580" v="1892" actId="478"/>
          <ac:graphicFrameMkLst>
            <pc:docMk/>
            <pc:sldMk cId="1833772487" sldId="269"/>
            <ac:graphicFrameMk id="6" creationId="{3A85B9B8-5B72-4C41-8FBB-5F17D2BDDA66}"/>
          </ac:graphicFrameMkLst>
        </pc:graphicFrameChg>
        <pc:graphicFrameChg chg="add mod">
          <ac:chgData name="Hale, Phillip" userId="1173c3ae-b8d7-4f0e-aa35-7d843245c30c" providerId="ADAL" clId="{E4644B43-0C74-4F8A-B83E-5CE707460E83}" dt="2019-06-30T04:16:59.325" v="1914" actId="1076"/>
          <ac:graphicFrameMkLst>
            <pc:docMk/>
            <pc:sldMk cId="1833772487" sldId="269"/>
            <ac:graphicFrameMk id="14" creationId="{6BFC86F5-B501-45B9-8397-9368B74AC1E2}"/>
          </ac:graphicFrameMkLst>
        </pc:graphicFrameChg>
        <pc:picChg chg="add del">
          <ac:chgData name="Hale, Phillip" userId="1173c3ae-b8d7-4f0e-aa35-7d843245c30c" providerId="ADAL" clId="{E4644B43-0C74-4F8A-B83E-5CE707460E83}" dt="2019-06-30T03:33:42.003" v="1477" actId="478"/>
          <ac:picMkLst>
            <pc:docMk/>
            <pc:sldMk cId="1833772487" sldId="269"/>
            <ac:picMk id="10" creationId="{F912D76B-5173-4961-8D64-A2F2B2757594}"/>
          </ac:picMkLst>
        </pc:picChg>
        <pc:picChg chg="add">
          <ac:chgData name="Hale, Phillip" userId="1173c3ae-b8d7-4f0e-aa35-7d843245c30c" providerId="ADAL" clId="{E4644B43-0C74-4F8A-B83E-5CE707460E83}" dt="2019-06-30T03:30:02.523" v="1441" actId="26606"/>
          <ac:picMkLst>
            <pc:docMk/>
            <pc:sldMk cId="1833772487" sldId="269"/>
            <ac:picMk id="71" creationId="{54DDEBDD-D8BD-41A6-8A0D-B00E3768B0F9}"/>
          </ac:picMkLst>
        </pc:picChg>
        <pc:picChg chg="add mod ord">
          <ac:chgData name="Hale, Phillip" userId="1173c3ae-b8d7-4f0e-aa35-7d843245c30c" providerId="ADAL" clId="{E4644B43-0C74-4F8A-B83E-5CE707460E83}" dt="2019-06-30T04:17:51.806" v="2001" actId="1076"/>
          <ac:picMkLst>
            <pc:docMk/>
            <pc:sldMk cId="1833772487" sldId="269"/>
            <ac:picMk id="1026" creationId="{39BA7911-442C-432A-97C7-5226FF8B63E4}"/>
          </ac:picMkLst>
        </pc:picChg>
      </pc:sldChg>
      <pc:sldChg chg="add del">
        <pc:chgData name="Hale, Phillip" userId="1173c3ae-b8d7-4f0e-aa35-7d843245c30c" providerId="ADAL" clId="{E4644B43-0C74-4F8A-B83E-5CE707460E83}" dt="2019-06-30T03:13:14.591" v="1256" actId="47"/>
        <pc:sldMkLst>
          <pc:docMk/>
          <pc:sldMk cId="1009069003" sldId="270"/>
        </pc:sldMkLst>
      </pc:sldChg>
      <pc:sldChg chg="delSp add del setBg delDesignElem">
        <pc:chgData name="Hale, Phillip" userId="1173c3ae-b8d7-4f0e-aa35-7d843245c30c" providerId="ADAL" clId="{E4644B43-0C74-4F8A-B83E-5CE707460E83}" dt="2019-06-30T00:33:30.555" v="69" actId="47"/>
        <pc:sldMkLst>
          <pc:docMk/>
          <pc:sldMk cId="1477162777" sldId="270"/>
        </pc:sldMkLst>
        <pc:spChg chg="del">
          <ac:chgData name="Hale, Phillip" userId="1173c3ae-b8d7-4f0e-aa35-7d843245c30c" providerId="ADAL" clId="{E4644B43-0C74-4F8A-B83E-5CE707460E83}" dt="2019-06-30T00:33:24.347" v="67"/>
          <ac:spMkLst>
            <pc:docMk/>
            <pc:sldMk cId="1477162777" sldId="270"/>
            <ac:spMk id="37" creationId="{C5E6CFF1-2F42-4E10-9A97-F116F46F53FE}"/>
          </ac:spMkLst>
        </pc:spChg>
        <pc:picChg chg="del">
          <ac:chgData name="Hale, Phillip" userId="1173c3ae-b8d7-4f0e-aa35-7d843245c30c" providerId="ADAL" clId="{E4644B43-0C74-4F8A-B83E-5CE707460E83}" dt="2019-06-30T00:33:28.549" v="68" actId="478"/>
          <ac:picMkLst>
            <pc:docMk/>
            <pc:sldMk cId="1477162777" sldId="270"/>
            <ac:picMk id="4" creationId="{62968269-5315-4A10-B077-0EE7FCA1859F}"/>
          </ac:picMkLst>
        </pc:picChg>
        <pc:cxnChg chg="del">
          <ac:chgData name="Hale, Phillip" userId="1173c3ae-b8d7-4f0e-aa35-7d843245c30c" providerId="ADAL" clId="{E4644B43-0C74-4F8A-B83E-5CE707460E83}" dt="2019-06-30T00:33:24.347" v="67"/>
          <ac:cxnSpMkLst>
            <pc:docMk/>
            <pc:sldMk cId="1477162777" sldId="270"/>
            <ac:cxnSpMk id="38" creationId="{96A8629B-8289-498B-939B-1CA0C106182C}"/>
          </ac:cxnSpMkLst>
        </pc:cxnChg>
      </pc:sldChg>
      <pc:sldChg chg="addSp delSp add del setBg delDesignElem">
        <pc:chgData name="Hale, Phillip" userId="1173c3ae-b8d7-4f0e-aa35-7d843245c30c" providerId="ADAL" clId="{E4644B43-0C74-4F8A-B83E-5CE707460E83}" dt="2019-06-30T00:33:52.485" v="77"/>
        <pc:sldMkLst>
          <pc:docMk/>
          <pc:sldMk cId="2481582000" sldId="271"/>
        </pc:sldMkLst>
        <pc:spChg chg="add del">
          <ac:chgData name="Hale, Phillip" userId="1173c3ae-b8d7-4f0e-aa35-7d843245c30c" providerId="ADAL" clId="{E4644B43-0C74-4F8A-B83E-5CE707460E83}" dt="2019-06-30T00:33:52.485" v="77"/>
          <ac:spMkLst>
            <pc:docMk/>
            <pc:sldMk cId="2481582000" sldId="271"/>
            <ac:spMk id="37" creationId="{C5E6CFF1-2F42-4E10-9A97-F116F46F53FE}"/>
          </ac:spMkLst>
        </pc:spChg>
        <pc:cxnChg chg="add del">
          <ac:chgData name="Hale, Phillip" userId="1173c3ae-b8d7-4f0e-aa35-7d843245c30c" providerId="ADAL" clId="{E4644B43-0C74-4F8A-B83E-5CE707460E83}" dt="2019-06-30T00:33:52.485" v="77"/>
          <ac:cxnSpMkLst>
            <pc:docMk/>
            <pc:sldMk cId="2481582000" sldId="271"/>
            <ac:cxnSpMk id="38" creationId="{96A8629B-8289-498B-939B-1CA0C106182C}"/>
          </ac:cxnSpMkLst>
        </pc:cxnChg>
      </pc:sldChg>
      <pc:sldChg chg="addSp delSp modSp add mod ord setBg setClrOvrMap modNotesTx">
        <pc:chgData name="Hale, Phillip" userId="1173c3ae-b8d7-4f0e-aa35-7d843245c30c" providerId="ADAL" clId="{E4644B43-0C74-4F8A-B83E-5CE707460E83}" dt="2019-06-30T05:53:08.766" v="4203" actId="20577"/>
        <pc:sldMkLst>
          <pc:docMk/>
          <pc:sldMk cId="2510686789" sldId="271"/>
        </pc:sldMkLst>
        <pc:spChg chg="add del">
          <ac:chgData name="Hale, Phillip" userId="1173c3ae-b8d7-4f0e-aa35-7d843245c30c" providerId="ADAL" clId="{E4644B43-0C74-4F8A-B83E-5CE707460E83}" dt="2019-06-30T00:42:53.181" v="84" actId="26606"/>
          <ac:spMkLst>
            <pc:docMk/>
            <pc:sldMk cId="2510686789" sldId="271"/>
            <ac:spMk id="2" creationId="{737E60DD-78EF-4A0C-B7AC-2C9C490C2E67}"/>
          </ac:spMkLst>
        </pc:spChg>
        <pc:spChg chg="add del">
          <ac:chgData name="Hale, Phillip" userId="1173c3ae-b8d7-4f0e-aa35-7d843245c30c" providerId="ADAL" clId="{E4644B43-0C74-4F8A-B83E-5CE707460E83}" dt="2019-06-30T00:42:53.181" v="84" actId="26606"/>
          <ac:spMkLst>
            <pc:docMk/>
            <pc:sldMk cId="2510686789" sldId="271"/>
            <ac:spMk id="3" creationId="{3F9F9E44-22A0-4EC2-B4F0-D2F2172D0F7D}"/>
          </ac:spMkLst>
        </pc:spChg>
        <pc:spChg chg="add del mod">
          <ac:chgData name="Hale, Phillip" userId="1173c3ae-b8d7-4f0e-aa35-7d843245c30c" providerId="ADAL" clId="{E4644B43-0C74-4F8A-B83E-5CE707460E83}" dt="2019-06-30T05:42:19.382" v="3207" actId="478"/>
          <ac:spMkLst>
            <pc:docMk/>
            <pc:sldMk cId="2510686789" sldId="271"/>
            <ac:spMk id="5" creationId="{07232C6E-1A38-4215-8672-BDFD0EFBD819}"/>
          </ac:spMkLst>
        </pc:spChg>
        <pc:spChg chg="add mod">
          <ac:chgData name="Hale, Phillip" userId="1173c3ae-b8d7-4f0e-aa35-7d843245c30c" providerId="ADAL" clId="{E4644B43-0C74-4F8A-B83E-5CE707460E83}" dt="2019-06-30T05:45:15.713" v="3267" actId="403"/>
          <ac:spMkLst>
            <pc:docMk/>
            <pc:sldMk cId="2510686789" sldId="271"/>
            <ac:spMk id="6" creationId="{4CE34FF5-B3BC-4ADE-BDA7-7B94AF2BF9B6}"/>
          </ac:spMkLst>
        </pc:spChg>
        <pc:spChg chg="add mod">
          <ac:chgData name="Hale, Phillip" userId="1173c3ae-b8d7-4f0e-aa35-7d843245c30c" providerId="ADAL" clId="{E4644B43-0C74-4F8A-B83E-5CE707460E83}" dt="2019-06-30T05:44:49.751" v="3249" actId="207"/>
          <ac:spMkLst>
            <pc:docMk/>
            <pc:sldMk cId="2510686789" sldId="271"/>
            <ac:spMk id="61" creationId="{4ADDA636-FA75-46C8-A7E2-AF53971DF872}"/>
          </ac:spMkLst>
        </pc:spChg>
        <pc:spChg chg="add del">
          <ac:chgData name="Hale, Phillip" userId="1173c3ae-b8d7-4f0e-aa35-7d843245c30c" providerId="ADAL" clId="{E4644B43-0C74-4F8A-B83E-5CE707460E83}" dt="2019-06-30T04:44:04.064" v="2504" actId="26606"/>
          <ac:spMkLst>
            <pc:docMk/>
            <pc:sldMk cId="2510686789" sldId="271"/>
            <ac:spMk id="72" creationId="{71B2258F-86CA-4D4D-8270-BC05FCDEBFB3}"/>
          </ac:spMkLst>
        </pc:spChg>
        <pc:spChg chg="add del">
          <ac:chgData name="Hale, Phillip" userId="1173c3ae-b8d7-4f0e-aa35-7d843245c30c" providerId="ADAL" clId="{E4644B43-0C74-4F8A-B83E-5CE707460E83}" dt="2019-06-30T05:33:14.691" v="3182" actId="26606"/>
          <ac:spMkLst>
            <pc:docMk/>
            <pc:sldMk cId="2510686789" sldId="271"/>
            <ac:spMk id="89" creationId="{EF9B8DF2-C3F5-49A2-94D2-F7B65A0F1F15}"/>
          </ac:spMkLst>
        </pc:spChg>
        <pc:spChg chg="add del">
          <ac:chgData name="Hale, Phillip" userId="1173c3ae-b8d7-4f0e-aa35-7d843245c30c" providerId="ADAL" clId="{E4644B43-0C74-4F8A-B83E-5CE707460E83}" dt="2019-06-30T05:42:29.176" v="3213" actId="26606"/>
          <ac:spMkLst>
            <pc:docMk/>
            <pc:sldMk cId="2510686789" sldId="271"/>
            <ac:spMk id="91" creationId="{73EDB3DA-AEF0-428A-A317-C42827E6C836}"/>
          </ac:spMkLst>
        </pc:spChg>
        <pc:spChg chg="add del">
          <ac:chgData name="Hale, Phillip" userId="1173c3ae-b8d7-4f0e-aa35-7d843245c30c" providerId="ADAL" clId="{E4644B43-0C74-4F8A-B83E-5CE707460E83}" dt="2019-06-30T05:42:29.176" v="3213" actId="26606"/>
          <ac:spMkLst>
            <pc:docMk/>
            <pc:sldMk cId="2510686789" sldId="271"/>
            <ac:spMk id="93" creationId="{4A06AD8B-0227-4FF6-AEB4-C66C5A5398C1}"/>
          </ac:spMkLst>
        </pc:spChg>
        <pc:spChg chg="add del">
          <ac:chgData name="Hale, Phillip" userId="1173c3ae-b8d7-4f0e-aa35-7d843245c30c" providerId="ADAL" clId="{E4644B43-0C74-4F8A-B83E-5CE707460E83}" dt="2019-06-30T05:42:29.176" v="3213" actId="26606"/>
          <ac:spMkLst>
            <pc:docMk/>
            <pc:sldMk cId="2510686789" sldId="271"/>
            <ac:spMk id="95" creationId="{5DFACEB2-7564-4FB9-B739-C2CE339BA3D2}"/>
          </ac:spMkLst>
        </pc:spChg>
        <pc:spChg chg="add del">
          <ac:chgData name="Hale, Phillip" userId="1173c3ae-b8d7-4f0e-aa35-7d843245c30c" providerId="ADAL" clId="{E4644B43-0C74-4F8A-B83E-5CE707460E83}" dt="2019-06-30T04:44:59.014" v="2514" actId="26606"/>
          <ac:spMkLst>
            <pc:docMk/>
            <pc:sldMk cId="2510686789" sldId="271"/>
            <ac:spMk id="146" creationId="{569C1A01-6FB5-43CE-ADCC-936728ACAC0D}"/>
          </ac:spMkLst>
        </pc:spChg>
        <pc:spChg chg="add del">
          <ac:chgData name="Hale, Phillip" userId="1173c3ae-b8d7-4f0e-aa35-7d843245c30c" providerId="ADAL" clId="{E4644B43-0C74-4F8A-B83E-5CE707460E83}" dt="2019-06-30T04:44:37.618" v="2509" actId="26606"/>
          <ac:spMkLst>
            <pc:docMk/>
            <pc:sldMk cId="2510686789" sldId="271"/>
            <ac:spMk id="192" creationId="{7C4196FE-F061-41E5-8C97-8D8BBB25E5A6}"/>
          </ac:spMkLst>
        </pc:spChg>
        <pc:spChg chg="add del">
          <ac:chgData name="Hale, Phillip" userId="1173c3ae-b8d7-4f0e-aa35-7d843245c30c" providerId="ADAL" clId="{E4644B43-0C74-4F8A-B83E-5CE707460E83}" dt="2019-06-30T04:44:37.618" v="2509" actId="26606"/>
          <ac:spMkLst>
            <pc:docMk/>
            <pc:sldMk cId="2510686789" sldId="271"/>
            <ac:spMk id="219" creationId="{681CD866-52B5-4280-A92B-56BDFD1E9A12}"/>
          </ac:spMkLst>
        </pc:spChg>
        <pc:spChg chg="add del mod">
          <ac:chgData name="Hale, Phillip" userId="1173c3ae-b8d7-4f0e-aa35-7d843245c30c" providerId="ADAL" clId="{E4644B43-0C74-4F8A-B83E-5CE707460E83}" dt="2019-06-30T05:42:08.336" v="3203" actId="478"/>
          <ac:spMkLst>
            <pc:docMk/>
            <pc:sldMk cId="2510686789" sldId="271"/>
            <ac:spMk id="2056" creationId="{737E60DD-78EF-4A0C-B7AC-2C9C490C2E67}"/>
          </ac:spMkLst>
        </pc:spChg>
        <pc:spChg chg="add del mod">
          <ac:chgData name="Hale, Phillip" userId="1173c3ae-b8d7-4f0e-aa35-7d843245c30c" providerId="ADAL" clId="{E4644B43-0C74-4F8A-B83E-5CE707460E83}" dt="2019-06-30T05:42:12.656" v="3204" actId="478"/>
          <ac:spMkLst>
            <pc:docMk/>
            <pc:sldMk cId="2510686789" sldId="271"/>
            <ac:spMk id="2061" creationId="{B93EE5D2-EEA6-48AC-B7AD-3B1925138E8B}"/>
          </ac:spMkLst>
        </pc:spChg>
        <pc:spChg chg="add del">
          <ac:chgData name="Hale, Phillip" userId="1173c3ae-b8d7-4f0e-aa35-7d843245c30c" providerId="ADAL" clId="{E4644B43-0C74-4F8A-B83E-5CE707460E83}" dt="2019-06-30T04:44:58.958" v="2513" actId="26606"/>
          <ac:spMkLst>
            <pc:docMk/>
            <pc:sldMk cId="2510686789" sldId="271"/>
            <ac:spMk id="2065" creationId="{EB181E26-89C4-4A14-92DE-0F4C4B0E9484}"/>
          </ac:spMkLst>
        </pc:spChg>
        <pc:spChg chg="add del">
          <ac:chgData name="Hale, Phillip" userId="1173c3ae-b8d7-4f0e-aa35-7d843245c30c" providerId="ADAL" clId="{E4644B43-0C74-4F8A-B83E-5CE707460E83}" dt="2019-06-30T04:44:58.958" v="2513" actId="26606"/>
          <ac:spMkLst>
            <pc:docMk/>
            <pc:sldMk cId="2510686789" sldId="271"/>
            <ac:spMk id="2066" creationId="{13958066-7CBD-4B89-8F46-614C4F28BCF9}"/>
          </ac:spMkLst>
        </pc:spChg>
        <pc:spChg chg="add del">
          <ac:chgData name="Hale, Phillip" userId="1173c3ae-b8d7-4f0e-aa35-7d843245c30c" providerId="ADAL" clId="{E4644B43-0C74-4F8A-B83E-5CE707460E83}" dt="2019-06-30T05:42:39.144" v="3226" actId="26606"/>
          <ac:spMkLst>
            <pc:docMk/>
            <pc:sldMk cId="2510686789" sldId="271"/>
            <ac:spMk id="2070" creationId="{37FEB674-D811-4FFE-A878-29D0C0ED18D4}"/>
          </ac:spMkLst>
        </pc:spChg>
        <pc:spChg chg="add del">
          <ac:chgData name="Hale, Phillip" userId="1173c3ae-b8d7-4f0e-aa35-7d843245c30c" providerId="ADAL" clId="{E4644B43-0C74-4F8A-B83E-5CE707460E83}" dt="2019-06-30T05:42:30.958" v="3215" actId="26606"/>
          <ac:spMkLst>
            <pc:docMk/>
            <pc:sldMk cId="2510686789" sldId="271"/>
            <ac:spMk id="2072" creationId="{B527B32F-07F3-4C94-B09B-8C8F310F0D56}"/>
          </ac:spMkLst>
        </pc:spChg>
        <pc:spChg chg="add del">
          <ac:chgData name="Hale, Phillip" userId="1173c3ae-b8d7-4f0e-aa35-7d843245c30c" providerId="ADAL" clId="{E4644B43-0C74-4F8A-B83E-5CE707460E83}" dt="2019-06-30T05:42:30.958" v="3215" actId="26606"/>
          <ac:spMkLst>
            <pc:docMk/>
            <pc:sldMk cId="2510686789" sldId="271"/>
            <ac:spMk id="2073" creationId="{7F41D4CC-403D-465E-9223-3277868A5D9E}"/>
          </ac:spMkLst>
        </pc:spChg>
        <pc:spChg chg="add del">
          <ac:chgData name="Hale, Phillip" userId="1173c3ae-b8d7-4f0e-aa35-7d843245c30c" providerId="ADAL" clId="{E4644B43-0C74-4F8A-B83E-5CE707460E83}" dt="2019-06-30T05:42:30.958" v="3215" actId="26606"/>
          <ac:spMkLst>
            <pc:docMk/>
            <pc:sldMk cId="2510686789" sldId="271"/>
            <ac:spMk id="2074" creationId="{3DC4C688-715E-4A31-AB90-6A5752887D8A}"/>
          </ac:spMkLst>
        </pc:spChg>
        <pc:spChg chg="add del">
          <ac:chgData name="Hale, Phillip" userId="1173c3ae-b8d7-4f0e-aa35-7d843245c30c" providerId="ADAL" clId="{E4644B43-0C74-4F8A-B83E-5CE707460E83}" dt="2019-06-30T05:42:37.124" v="3223" actId="26606"/>
          <ac:spMkLst>
            <pc:docMk/>
            <pc:sldMk cId="2510686789" sldId="271"/>
            <ac:spMk id="2075" creationId="{22C6C9C9-83BF-4A6C-A1BF-C1735C61B4FF}"/>
          </ac:spMkLst>
        </pc:spChg>
        <pc:spChg chg="add del">
          <ac:chgData name="Hale, Phillip" userId="1173c3ae-b8d7-4f0e-aa35-7d843245c30c" providerId="ADAL" clId="{E4644B43-0C74-4F8A-B83E-5CE707460E83}" dt="2019-06-30T05:42:34.484" v="3217" actId="26606"/>
          <ac:spMkLst>
            <pc:docMk/>
            <pc:sldMk cId="2510686789" sldId="271"/>
            <ac:spMk id="2076" creationId="{22C6C9C9-83BF-4A6C-A1BF-C1735C61B4FF}"/>
          </ac:spMkLst>
        </pc:spChg>
        <pc:spChg chg="add">
          <ac:chgData name="Hale, Phillip" userId="1173c3ae-b8d7-4f0e-aa35-7d843245c30c" providerId="ADAL" clId="{E4644B43-0C74-4F8A-B83E-5CE707460E83}" dt="2019-06-30T05:42:39.144" v="3226" actId="26606"/>
          <ac:spMkLst>
            <pc:docMk/>
            <pc:sldMk cId="2510686789" sldId="271"/>
            <ac:spMk id="2077" creationId="{73EDB3DA-AEF0-428A-A317-C42827E6C836}"/>
          </ac:spMkLst>
        </pc:spChg>
        <pc:spChg chg="add">
          <ac:chgData name="Hale, Phillip" userId="1173c3ae-b8d7-4f0e-aa35-7d843245c30c" providerId="ADAL" clId="{E4644B43-0C74-4F8A-B83E-5CE707460E83}" dt="2019-06-30T05:42:39.144" v="3226" actId="26606"/>
          <ac:spMkLst>
            <pc:docMk/>
            <pc:sldMk cId="2510686789" sldId="271"/>
            <ac:spMk id="2078" creationId="{4A06AD8B-0227-4FF6-AEB4-C66C5A5398C1}"/>
          </ac:spMkLst>
        </pc:spChg>
        <pc:spChg chg="add">
          <ac:chgData name="Hale, Phillip" userId="1173c3ae-b8d7-4f0e-aa35-7d843245c30c" providerId="ADAL" clId="{E4644B43-0C74-4F8A-B83E-5CE707460E83}" dt="2019-06-30T05:42:39.144" v="3226" actId="26606"/>
          <ac:spMkLst>
            <pc:docMk/>
            <pc:sldMk cId="2510686789" sldId="271"/>
            <ac:spMk id="2079" creationId="{5DFACEB2-7564-4FB9-B739-C2CE339BA3D2}"/>
          </ac:spMkLst>
        </pc:spChg>
        <pc:grpChg chg="add del">
          <ac:chgData name="Hale, Phillip" userId="1173c3ae-b8d7-4f0e-aa35-7d843245c30c" providerId="ADAL" clId="{E4644B43-0C74-4F8A-B83E-5CE707460E83}" dt="2019-06-30T04:44:37.618" v="2509" actId="26606"/>
          <ac:grpSpMkLst>
            <pc:docMk/>
            <pc:sldMk cId="2510686789" sldId="271"/>
            <ac:grpSpMk id="193" creationId="{051A298E-156B-42E8-B125-8F99CCFD79A5}"/>
          </ac:grpSpMkLst>
        </pc:grpChg>
        <pc:grpChg chg="add del">
          <ac:chgData name="Hale, Phillip" userId="1173c3ae-b8d7-4f0e-aa35-7d843245c30c" providerId="ADAL" clId="{E4644B43-0C74-4F8A-B83E-5CE707460E83}" dt="2019-06-30T04:44:37.618" v="2509" actId="26606"/>
          <ac:grpSpMkLst>
            <pc:docMk/>
            <pc:sldMk cId="2510686789" sldId="271"/>
            <ac:grpSpMk id="215" creationId="{0DDE9775-D6EE-4E74-9BC3-4AC99DADCE95}"/>
          </ac:grpSpMkLst>
        </pc:grpChg>
        <pc:picChg chg="add mod ord">
          <ac:chgData name="Hale, Phillip" userId="1173c3ae-b8d7-4f0e-aa35-7d843245c30c" providerId="ADAL" clId="{E4644B43-0C74-4F8A-B83E-5CE707460E83}" dt="2019-06-30T05:43:30.774" v="3237" actId="1076"/>
          <ac:picMkLst>
            <pc:docMk/>
            <pc:sldMk cId="2510686789" sldId="271"/>
            <ac:picMk id="13" creationId="{7415B291-F88B-42D0-A2C0-88EE505E043D}"/>
          </ac:picMkLst>
        </pc:picChg>
        <pc:picChg chg="add del mod">
          <ac:chgData name="Hale, Phillip" userId="1173c3ae-b8d7-4f0e-aa35-7d843245c30c" providerId="ADAL" clId="{E4644B43-0C74-4F8A-B83E-5CE707460E83}" dt="2019-06-30T05:44:55.995" v="3252" actId="21"/>
          <ac:picMkLst>
            <pc:docMk/>
            <pc:sldMk cId="2510686789" sldId="271"/>
            <ac:picMk id="63" creationId="{50DAE679-86F5-4BCE-BE56-A15C9463BA33}"/>
          </ac:picMkLst>
        </pc:picChg>
        <pc:picChg chg="add del">
          <ac:chgData name="Hale, Phillip" userId="1173c3ae-b8d7-4f0e-aa35-7d843245c30c" providerId="ADAL" clId="{E4644B43-0C74-4F8A-B83E-5CE707460E83}" dt="2019-06-30T04:44:59.014" v="2514" actId="26606"/>
          <ac:picMkLst>
            <pc:docMk/>
            <pc:sldMk cId="2510686789" sldId="271"/>
            <ac:picMk id="144" creationId="{EE09A529-E47C-4634-BB98-0A9526C372B4}"/>
          </ac:picMkLst>
        </pc:picChg>
        <pc:picChg chg="add del">
          <ac:chgData name="Hale, Phillip" userId="1173c3ae-b8d7-4f0e-aa35-7d843245c30c" providerId="ADAL" clId="{E4644B43-0C74-4F8A-B83E-5CE707460E83}" dt="2019-06-30T00:42:53.181" v="84" actId="26606"/>
          <ac:picMkLst>
            <pc:docMk/>
            <pc:sldMk cId="2510686789" sldId="271"/>
            <ac:picMk id="2050" creationId="{797514B2-8528-4538-BDE4-F466DA71ECA5}"/>
          </ac:picMkLst>
        </pc:picChg>
        <pc:picChg chg="add del">
          <ac:chgData name="Hale, Phillip" userId="1173c3ae-b8d7-4f0e-aa35-7d843245c30c" providerId="ADAL" clId="{E4644B43-0C74-4F8A-B83E-5CE707460E83}" dt="2019-06-30T00:42:53.134" v="83" actId="26606"/>
          <ac:picMkLst>
            <pc:docMk/>
            <pc:sldMk cId="2510686789" sldId="271"/>
            <ac:picMk id="2053" creationId="{797514B2-8528-4538-BDE4-F466DA71ECA5}"/>
          </ac:picMkLst>
        </pc:picChg>
        <pc:picChg chg="add del">
          <ac:chgData name="Hale, Phillip" userId="1173c3ae-b8d7-4f0e-aa35-7d843245c30c" providerId="ADAL" clId="{E4644B43-0C74-4F8A-B83E-5CE707460E83}" dt="2019-06-30T04:44:04.064" v="2504" actId="26606"/>
          <ac:picMkLst>
            <pc:docMk/>
            <pc:sldMk cId="2510686789" sldId="271"/>
            <ac:picMk id="2055" creationId="{797514B2-8528-4538-BDE4-F466DA71ECA5}"/>
          </ac:picMkLst>
        </pc:picChg>
        <pc:picChg chg="add del mod ord">
          <ac:chgData name="Hale, Phillip" userId="1173c3ae-b8d7-4f0e-aa35-7d843245c30c" providerId="ADAL" clId="{E4644B43-0C74-4F8A-B83E-5CE707460E83}" dt="2019-06-30T05:42:39.144" v="3226" actId="26606"/>
          <ac:picMkLst>
            <pc:docMk/>
            <pc:sldMk cId="2510686789" sldId="271"/>
            <ac:picMk id="2059" creationId="{797514B2-8528-4538-BDE4-F466DA71ECA5}"/>
          </ac:picMkLst>
        </pc:picChg>
        <pc:picChg chg="add del">
          <ac:chgData name="Hale, Phillip" userId="1173c3ae-b8d7-4f0e-aa35-7d843245c30c" providerId="ADAL" clId="{E4644B43-0C74-4F8A-B83E-5CE707460E83}" dt="2019-06-30T04:44:51.402" v="2511" actId="26606"/>
          <ac:picMkLst>
            <pc:docMk/>
            <pc:sldMk cId="2510686789" sldId="271"/>
            <ac:picMk id="2063" creationId="{22901FED-4FC9-4ED5-8123-C98BCD1616BA}"/>
          </ac:picMkLst>
        </pc:picChg>
        <pc:picChg chg="add del">
          <ac:chgData name="Hale, Phillip" userId="1173c3ae-b8d7-4f0e-aa35-7d843245c30c" providerId="ADAL" clId="{E4644B43-0C74-4F8A-B83E-5CE707460E83}" dt="2019-06-30T05:33:14.739" v="3183" actId="26606"/>
          <ac:picMkLst>
            <pc:docMk/>
            <pc:sldMk cId="2510686789" sldId="271"/>
            <ac:picMk id="2068" creationId="{22901FED-4FC9-4ED5-8123-C98BCD1616BA}"/>
          </ac:picMkLst>
        </pc:picChg>
      </pc:sldChg>
      <pc:sldChg chg="addSp delSp add del mod setBg setClrOvrMap">
        <pc:chgData name="Hale, Phillip" userId="1173c3ae-b8d7-4f0e-aa35-7d843245c30c" providerId="ADAL" clId="{E4644B43-0C74-4F8A-B83E-5CE707460E83}" dt="2019-06-30T05:53:33.096" v="4204" actId="47"/>
        <pc:sldMkLst>
          <pc:docMk/>
          <pc:sldMk cId="2959507497" sldId="272"/>
        </pc:sldMkLst>
        <pc:spChg chg="add del">
          <ac:chgData name="Hale, Phillip" userId="1173c3ae-b8d7-4f0e-aa35-7d843245c30c" providerId="ADAL" clId="{E4644B43-0C74-4F8A-B83E-5CE707460E83}" dt="2019-06-30T00:43:57.716" v="89" actId="26606"/>
          <ac:spMkLst>
            <pc:docMk/>
            <pc:sldMk cId="2959507497" sldId="272"/>
            <ac:spMk id="2" creationId="{AB7B887F-4F26-47F2-961F-88909CE8A1DE}"/>
          </ac:spMkLst>
        </pc:spChg>
        <pc:spChg chg="add del">
          <ac:chgData name="Hale, Phillip" userId="1173c3ae-b8d7-4f0e-aa35-7d843245c30c" providerId="ADAL" clId="{E4644B43-0C74-4F8A-B83E-5CE707460E83}" dt="2019-06-30T00:43:57.716" v="89" actId="26606"/>
          <ac:spMkLst>
            <pc:docMk/>
            <pc:sldMk cId="2959507497" sldId="272"/>
            <ac:spMk id="3" creationId="{233F0DE3-D2E1-4E18-A36B-C1480055BA6F}"/>
          </ac:spMkLst>
        </pc:spChg>
        <pc:spChg chg="add">
          <ac:chgData name="Hale, Phillip" userId="1173c3ae-b8d7-4f0e-aa35-7d843245c30c" providerId="ADAL" clId="{E4644B43-0C74-4F8A-B83E-5CE707460E83}" dt="2019-06-30T00:43:57.716" v="89" actId="26606"/>
          <ac:spMkLst>
            <pc:docMk/>
            <pc:sldMk cId="2959507497" sldId="272"/>
            <ac:spMk id="72" creationId="{71B2258F-86CA-4D4D-8270-BC05FCDEBFB3}"/>
          </ac:spMkLst>
        </pc:spChg>
        <pc:spChg chg="add">
          <ac:chgData name="Hale, Phillip" userId="1173c3ae-b8d7-4f0e-aa35-7d843245c30c" providerId="ADAL" clId="{E4644B43-0C74-4F8A-B83E-5CE707460E83}" dt="2019-06-30T00:43:57.716" v="89" actId="26606"/>
          <ac:spMkLst>
            <pc:docMk/>
            <pc:sldMk cId="2959507497" sldId="272"/>
            <ac:spMk id="3080" creationId="{AB7B887F-4F26-47F2-961F-88909CE8A1DE}"/>
          </ac:spMkLst>
        </pc:spChg>
        <pc:picChg chg="add del">
          <ac:chgData name="Hale, Phillip" userId="1173c3ae-b8d7-4f0e-aa35-7d843245c30c" providerId="ADAL" clId="{E4644B43-0C74-4F8A-B83E-5CE707460E83}" dt="2019-06-30T00:43:57.716" v="89" actId="26606"/>
          <ac:picMkLst>
            <pc:docMk/>
            <pc:sldMk cId="2959507497" sldId="272"/>
            <ac:picMk id="3074" creationId="{422078CD-0327-4E30-BA8A-84651C7ED197}"/>
          </ac:picMkLst>
        </pc:picChg>
        <pc:picChg chg="add del">
          <ac:chgData name="Hale, Phillip" userId="1173c3ae-b8d7-4f0e-aa35-7d843245c30c" providerId="ADAL" clId="{E4644B43-0C74-4F8A-B83E-5CE707460E83}" dt="2019-06-30T00:43:57.690" v="88" actId="26606"/>
          <ac:picMkLst>
            <pc:docMk/>
            <pc:sldMk cId="2959507497" sldId="272"/>
            <ac:picMk id="3077" creationId="{422078CD-0327-4E30-BA8A-84651C7ED197}"/>
          </ac:picMkLst>
        </pc:picChg>
        <pc:picChg chg="add">
          <ac:chgData name="Hale, Phillip" userId="1173c3ae-b8d7-4f0e-aa35-7d843245c30c" providerId="ADAL" clId="{E4644B43-0C74-4F8A-B83E-5CE707460E83}" dt="2019-06-30T00:43:57.716" v="89" actId="26606"/>
          <ac:picMkLst>
            <pc:docMk/>
            <pc:sldMk cId="2959507497" sldId="272"/>
            <ac:picMk id="3079" creationId="{422078CD-0327-4E30-BA8A-84651C7ED197}"/>
          </ac:picMkLst>
        </pc:picChg>
      </pc:sldChg>
      <pc:sldChg chg="addSp delSp add del mod setBg">
        <pc:chgData name="Hale, Phillip" userId="1173c3ae-b8d7-4f0e-aa35-7d843245c30c" providerId="ADAL" clId="{E4644B43-0C74-4F8A-B83E-5CE707460E83}" dt="2019-06-30T05:53:33.096" v="4204" actId="47"/>
        <pc:sldMkLst>
          <pc:docMk/>
          <pc:sldMk cId="3575907683" sldId="273"/>
        </pc:sldMkLst>
        <pc:spChg chg="del">
          <ac:chgData name="Hale, Phillip" userId="1173c3ae-b8d7-4f0e-aa35-7d843245c30c" providerId="ADAL" clId="{E4644B43-0C74-4F8A-B83E-5CE707460E83}" dt="2019-06-30T00:45:00.334" v="92" actId="26606"/>
          <ac:spMkLst>
            <pc:docMk/>
            <pc:sldMk cId="3575907683" sldId="273"/>
            <ac:spMk id="2" creationId="{C5E53695-0DB2-4B4A-8FBD-24CEA59997F8}"/>
          </ac:spMkLst>
        </pc:spChg>
        <pc:spChg chg="del">
          <ac:chgData name="Hale, Phillip" userId="1173c3ae-b8d7-4f0e-aa35-7d843245c30c" providerId="ADAL" clId="{E4644B43-0C74-4F8A-B83E-5CE707460E83}" dt="2019-06-30T00:45:00.334" v="92" actId="26606"/>
          <ac:spMkLst>
            <pc:docMk/>
            <pc:sldMk cId="3575907683" sldId="273"/>
            <ac:spMk id="3" creationId="{445B0BDA-0A83-461D-B906-858B429B5EA5}"/>
          </ac:spMkLst>
        </pc:spChg>
        <pc:picChg chg="add del">
          <ac:chgData name="Hale, Phillip" userId="1173c3ae-b8d7-4f0e-aa35-7d843245c30c" providerId="ADAL" clId="{E4644B43-0C74-4F8A-B83E-5CE707460E83}" dt="2019-06-30T00:45:00.334" v="92" actId="26606"/>
          <ac:picMkLst>
            <pc:docMk/>
            <pc:sldMk cId="3575907683" sldId="273"/>
            <ac:picMk id="4098" creationId="{7E2F514D-96AB-473C-A517-F1AB75ED850A}"/>
          </ac:picMkLst>
        </pc:picChg>
        <pc:picChg chg="add">
          <ac:chgData name="Hale, Phillip" userId="1173c3ae-b8d7-4f0e-aa35-7d843245c30c" providerId="ADAL" clId="{E4644B43-0C74-4F8A-B83E-5CE707460E83}" dt="2019-06-30T00:45:00.334" v="92" actId="26606"/>
          <ac:picMkLst>
            <pc:docMk/>
            <pc:sldMk cId="3575907683" sldId="273"/>
            <ac:picMk id="4101" creationId="{7E2F514D-96AB-473C-A517-F1AB75ED850A}"/>
          </ac:picMkLst>
        </pc:picChg>
      </pc:sldChg>
      <pc:sldChg chg="addSp delSp modSp add del mod ord setBg delAnim modAnim setClrOvrMap">
        <pc:chgData name="Hale, Phillip" userId="1173c3ae-b8d7-4f0e-aa35-7d843245c30c" providerId="ADAL" clId="{E4644B43-0C74-4F8A-B83E-5CE707460E83}" dt="2019-06-30T04:51:34.825" v="2618" actId="47"/>
        <pc:sldMkLst>
          <pc:docMk/>
          <pc:sldMk cId="8154355" sldId="274"/>
        </pc:sldMkLst>
        <pc:spChg chg="del mod">
          <ac:chgData name="Hale, Phillip" userId="1173c3ae-b8d7-4f0e-aa35-7d843245c30c" providerId="ADAL" clId="{E4644B43-0C74-4F8A-B83E-5CE707460E83}" dt="2019-06-30T00:49:36.570" v="98" actId="478"/>
          <ac:spMkLst>
            <pc:docMk/>
            <pc:sldMk cId="8154355" sldId="274"/>
            <ac:spMk id="2" creationId="{2B278809-5588-4CF3-9D0F-5FE654597969}"/>
          </ac:spMkLst>
        </pc:spChg>
        <pc:spChg chg="del mod">
          <ac:chgData name="Hale, Phillip" userId="1173c3ae-b8d7-4f0e-aa35-7d843245c30c" providerId="ADAL" clId="{E4644B43-0C74-4F8A-B83E-5CE707460E83}" dt="2019-06-30T00:49:37.919" v="99" actId="478"/>
          <ac:spMkLst>
            <pc:docMk/>
            <pc:sldMk cId="8154355" sldId="274"/>
            <ac:spMk id="3" creationId="{457E2B82-2B5C-4D32-96C6-769FBEE4D660}"/>
          </ac:spMkLst>
        </pc:spChg>
        <pc:spChg chg="add del mod">
          <ac:chgData name="Hale, Phillip" userId="1173c3ae-b8d7-4f0e-aa35-7d843245c30c" providerId="ADAL" clId="{E4644B43-0C74-4F8A-B83E-5CE707460E83}" dt="2019-06-30T02:51:55.206" v="1080" actId="478"/>
          <ac:spMkLst>
            <pc:docMk/>
            <pc:sldMk cId="8154355" sldId="274"/>
            <ac:spMk id="11" creationId="{0975EB0D-52AE-4CA5-9FDC-3A96263804DF}"/>
          </ac:spMkLst>
        </pc:spChg>
        <pc:spChg chg="add del mod ord">
          <ac:chgData name="Hale, Phillip" userId="1173c3ae-b8d7-4f0e-aa35-7d843245c30c" providerId="ADAL" clId="{E4644B43-0C74-4F8A-B83E-5CE707460E83}" dt="2019-06-30T04:30:17.266" v="2157" actId="1076"/>
          <ac:spMkLst>
            <pc:docMk/>
            <pc:sldMk cId="8154355" sldId="274"/>
            <ac:spMk id="13" creationId="{67FD91DB-5930-4F2F-B33A-312951082D55}"/>
          </ac:spMkLst>
        </pc:spChg>
        <pc:spChg chg="add del mod">
          <ac:chgData name="Hale, Phillip" userId="1173c3ae-b8d7-4f0e-aa35-7d843245c30c" providerId="ADAL" clId="{E4644B43-0C74-4F8A-B83E-5CE707460E83}" dt="2019-06-30T02:51:53.726" v="1079" actId="478"/>
          <ac:spMkLst>
            <pc:docMk/>
            <pc:sldMk cId="8154355" sldId="274"/>
            <ac:spMk id="14" creationId="{F17F956A-ABEC-4ADD-B496-B516D2BDE495}"/>
          </ac:spMkLst>
        </pc:spChg>
        <pc:spChg chg="add del mod">
          <ac:chgData name="Hale, Phillip" userId="1173c3ae-b8d7-4f0e-aa35-7d843245c30c" providerId="ADAL" clId="{E4644B43-0C74-4F8A-B83E-5CE707460E83}" dt="2019-06-30T02:52:24.311" v="1090" actId="478"/>
          <ac:spMkLst>
            <pc:docMk/>
            <pc:sldMk cId="8154355" sldId="274"/>
            <ac:spMk id="19" creationId="{EE78677A-B382-47FE-9B6E-6E791FF42CED}"/>
          </ac:spMkLst>
        </pc:spChg>
        <pc:spChg chg="add mod">
          <ac:chgData name="Hale, Phillip" userId="1173c3ae-b8d7-4f0e-aa35-7d843245c30c" providerId="ADAL" clId="{E4644B43-0C74-4F8A-B83E-5CE707460E83}" dt="2019-06-30T03:22:11.773" v="1276" actId="1076"/>
          <ac:spMkLst>
            <pc:docMk/>
            <pc:sldMk cId="8154355" sldId="274"/>
            <ac:spMk id="22" creationId="{799C058B-BB2A-44DB-957D-B8C0036C6999}"/>
          </ac:spMkLst>
        </pc:spChg>
        <pc:spChg chg="add mod">
          <ac:chgData name="Hale, Phillip" userId="1173c3ae-b8d7-4f0e-aa35-7d843245c30c" providerId="ADAL" clId="{E4644B43-0C74-4F8A-B83E-5CE707460E83}" dt="2019-06-30T03:22:14.479" v="1278" actId="571"/>
          <ac:spMkLst>
            <pc:docMk/>
            <pc:sldMk cId="8154355" sldId="274"/>
            <ac:spMk id="24" creationId="{9E186C60-EEF9-4EA2-8C49-8228772A188F}"/>
          </ac:spMkLst>
        </pc:spChg>
        <pc:spChg chg="add mod">
          <ac:chgData name="Hale, Phillip" userId="1173c3ae-b8d7-4f0e-aa35-7d843245c30c" providerId="ADAL" clId="{E4644B43-0C74-4F8A-B83E-5CE707460E83}" dt="2019-06-30T03:39:25.263" v="1627" actId="1076"/>
          <ac:spMkLst>
            <pc:docMk/>
            <pc:sldMk cId="8154355" sldId="274"/>
            <ac:spMk id="25" creationId="{88B56C3F-5DCF-460F-AD5C-045ED231244F}"/>
          </ac:spMkLst>
        </pc:spChg>
        <pc:spChg chg="add mod">
          <ac:chgData name="Hale, Phillip" userId="1173c3ae-b8d7-4f0e-aa35-7d843245c30c" providerId="ADAL" clId="{E4644B43-0C74-4F8A-B83E-5CE707460E83}" dt="2019-06-30T03:39:25.263" v="1627" actId="1076"/>
          <ac:spMkLst>
            <pc:docMk/>
            <pc:sldMk cId="8154355" sldId="274"/>
            <ac:spMk id="27" creationId="{E3D46E7E-9787-4995-9C9E-8D9076B948B6}"/>
          </ac:spMkLst>
        </pc:spChg>
        <pc:spChg chg="add mod">
          <ac:chgData name="Hale, Phillip" userId="1173c3ae-b8d7-4f0e-aa35-7d843245c30c" providerId="ADAL" clId="{E4644B43-0C74-4F8A-B83E-5CE707460E83}" dt="2019-06-30T03:39:25.263" v="1627" actId="1076"/>
          <ac:spMkLst>
            <pc:docMk/>
            <pc:sldMk cId="8154355" sldId="274"/>
            <ac:spMk id="28" creationId="{16DB6AB2-6404-449C-9DFD-704EE8B1DE0E}"/>
          </ac:spMkLst>
        </pc:spChg>
        <pc:spChg chg="add mod">
          <ac:chgData name="Hale, Phillip" userId="1173c3ae-b8d7-4f0e-aa35-7d843245c30c" providerId="ADAL" clId="{E4644B43-0C74-4F8A-B83E-5CE707460E83}" dt="2019-06-30T03:36:33.164" v="1495" actId="13244"/>
          <ac:spMkLst>
            <pc:docMk/>
            <pc:sldMk cId="8154355" sldId="274"/>
            <ac:spMk id="71" creationId="{9228552E-C8B1-4A80-8448-0787CE0FC704}"/>
          </ac:spMkLst>
        </pc:spChg>
        <pc:graphicFrameChg chg="add del mod">
          <ac:chgData name="Hale, Phillip" userId="1173c3ae-b8d7-4f0e-aa35-7d843245c30c" providerId="ADAL" clId="{E4644B43-0C74-4F8A-B83E-5CE707460E83}" dt="2019-06-30T03:13:40.587" v="1259" actId="478"/>
          <ac:graphicFrameMkLst>
            <pc:docMk/>
            <pc:sldMk cId="8154355" sldId="274"/>
            <ac:graphicFrameMk id="17" creationId="{1AE9B7DA-FAAB-4B0E-954E-DB31545B67FC}"/>
          </ac:graphicFrameMkLst>
        </pc:graphicFrameChg>
        <pc:graphicFrameChg chg="add del">
          <ac:chgData name="Hale, Phillip" userId="1173c3ae-b8d7-4f0e-aa35-7d843245c30c" providerId="ADAL" clId="{E4644B43-0C74-4F8A-B83E-5CE707460E83}" dt="2019-06-30T02:52:03.634" v="1084"/>
          <ac:graphicFrameMkLst>
            <pc:docMk/>
            <pc:sldMk cId="8154355" sldId="274"/>
            <ac:graphicFrameMk id="18" creationId="{8681F3A0-20CA-49A6-BD37-55F811E51283}"/>
          </ac:graphicFrameMkLst>
        </pc:graphicFrameChg>
        <pc:graphicFrameChg chg="add del">
          <ac:chgData name="Hale, Phillip" userId="1173c3ae-b8d7-4f0e-aa35-7d843245c30c" providerId="ADAL" clId="{E4644B43-0C74-4F8A-B83E-5CE707460E83}" dt="2019-06-30T03:22:20.128" v="1279" actId="478"/>
          <ac:graphicFrameMkLst>
            <pc:docMk/>
            <pc:sldMk cId="8154355" sldId="274"/>
            <ac:graphicFrameMk id="21" creationId="{EB0FE34B-7B45-4541-A2A2-94363BD9692F}"/>
          </ac:graphicFrameMkLst>
        </pc:graphicFrameChg>
        <pc:picChg chg="add del mod">
          <ac:chgData name="Hale, Phillip" userId="1173c3ae-b8d7-4f0e-aa35-7d843245c30c" providerId="ADAL" clId="{E4644B43-0C74-4F8A-B83E-5CE707460E83}" dt="2019-06-30T03:14:49.073" v="1263" actId="478"/>
          <ac:picMkLst>
            <pc:docMk/>
            <pc:sldMk cId="8154355" sldId="274"/>
            <ac:picMk id="20" creationId="{F4C62FB4-688F-4F5F-BE6D-18A1B4E6F732}"/>
          </ac:picMkLst>
        </pc:picChg>
        <pc:picChg chg="add mod">
          <ac:chgData name="Hale, Phillip" userId="1173c3ae-b8d7-4f0e-aa35-7d843245c30c" providerId="ADAL" clId="{E4644B43-0C74-4F8A-B83E-5CE707460E83}" dt="2019-06-30T03:22:14.479" v="1278" actId="571"/>
          <ac:picMkLst>
            <pc:docMk/>
            <pc:sldMk cId="8154355" sldId="274"/>
            <ac:picMk id="23" creationId="{3264A083-1053-46DC-A7C8-CFF040823A41}"/>
          </ac:picMkLst>
        </pc:picChg>
        <pc:picChg chg="add mod">
          <ac:chgData name="Hale, Phillip" userId="1173c3ae-b8d7-4f0e-aa35-7d843245c30c" providerId="ADAL" clId="{E4644B43-0C74-4F8A-B83E-5CE707460E83}" dt="2019-06-30T03:23:18.926" v="1334" actId="571"/>
          <ac:picMkLst>
            <pc:docMk/>
            <pc:sldMk cId="8154355" sldId="274"/>
            <ac:picMk id="26" creationId="{2230B8D4-ADA5-447A-BC21-309662033BE9}"/>
          </ac:picMkLst>
        </pc:picChg>
        <pc:picChg chg="add del mod ord">
          <ac:chgData name="Hale, Phillip" userId="1173c3ae-b8d7-4f0e-aa35-7d843245c30c" providerId="ADAL" clId="{E4644B43-0C74-4F8A-B83E-5CE707460E83}" dt="2019-06-30T03:37:15.744" v="1506" actId="13244"/>
          <ac:picMkLst>
            <pc:docMk/>
            <pc:sldMk cId="8154355" sldId="274"/>
            <ac:picMk id="5122" creationId="{17E36FF2-3E84-4A41-942D-53F5C15CCBBF}"/>
          </ac:picMkLst>
        </pc:picChg>
        <pc:cxnChg chg="add mod">
          <ac:chgData name="Hale, Phillip" userId="1173c3ae-b8d7-4f0e-aa35-7d843245c30c" providerId="ADAL" clId="{E4644B43-0C74-4F8A-B83E-5CE707460E83}" dt="2019-06-30T03:40:09.804" v="1629" actId="14100"/>
          <ac:cxnSpMkLst>
            <pc:docMk/>
            <pc:sldMk cId="8154355" sldId="274"/>
            <ac:cxnSpMk id="5" creationId="{802C4560-7934-4BC0-8084-11A49C30C9BE}"/>
          </ac:cxnSpMkLst>
        </pc:cxnChg>
        <pc:cxnChg chg="add del mod">
          <ac:chgData name="Hale, Phillip" userId="1173c3ae-b8d7-4f0e-aa35-7d843245c30c" providerId="ADAL" clId="{E4644B43-0C74-4F8A-B83E-5CE707460E83}" dt="2019-06-30T02:51:51.567" v="1078" actId="478"/>
          <ac:cxnSpMkLst>
            <pc:docMk/>
            <pc:sldMk cId="8154355" sldId="274"/>
            <ac:cxnSpMk id="8" creationId="{033F9B8C-A139-45B7-AA12-E7089FF7BA77}"/>
          </ac:cxnSpMkLst>
        </pc:cxnChg>
        <pc:cxnChg chg="add del mod">
          <ac:chgData name="Hale, Phillip" userId="1173c3ae-b8d7-4f0e-aa35-7d843245c30c" providerId="ADAL" clId="{E4644B43-0C74-4F8A-B83E-5CE707460E83}" dt="2019-06-30T02:51:57.116" v="1081" actId="478"/>
          <ac:cxnSpMkLst>
            <pc:docMk/>
            <pc:sldMk cId="8154355" sldId="274"/>
            <ac:cxnSpMk id="15" creationId="{7F3497C5-4763-41F9-8A31-09DBF5D8ED5C}"/>
          </ac:cxnSpMkLst>
        </pc:cxnChg>
      </pc:sldChg>
      <pc:sldChg chg="delSp modSp add del mod delAnim modNotesTx">
        <pc:chgData name="Hale, Phillip" userId="1173c3ae-b8d7-4f0e-aa35-7d843245c30c" providerId="ADAL" clId="{E4644B43-0C74-4F8A-B83E-5CE707460E83}" dt="2019-06-30T04:00:15.260" v="1888" actId="47"/>
        <pc:sldMkLst>
          <pc:docMk/>
          <pc:sldMk cId="1503530064" sldId="475"/>
        </pc:sldMkLst>
        <pc:spChg chg="mod">
          <ac:chgData name="Hale, Phillip" userId="1173c3ae-b8d7-4f0e-aa35-7d843245c30c" providerId="ADAL" clId="{E4644B43-0C74-4F8A-B83E-5CE707460E83}" dt="2019-06-30T02:33:36.865" v="824" actId="20577"/>
          <ac:spMkLst>
            <pc:docMk/>
            <pc:sldMk cId="1503530064" sldId="475"/>
            <ac:spMk id="3" creationId="{00000000-0000-0000-0000-000000000000}"/>
          </ac:spMkLst>
        </pc:spChg>
        <pc:spChg chg="del">
          <ac:chgData name="Hale, Phillip" userId="1173c3ae-b8d7-4f0e-aa35-7d843245c30c" providerId="ADAL" clId="{E4644B43-0C74-4F8A-B83E-5CE707460E83}" dt="2019-06-30T02:30:16.716" v="552" actId="478"/>
          <ac:spMkLst>
            <pc:docMk/>
            <pc:sldMk cId="1503530064" sldId="475"/>
            <ac:spMk id="6" creationId="{00000000-0000-0000-0000-000000000000}"/>
          </ac:spMkLst>
        </pc:spChg>
        <pc:spChg chg="mod">
          <ac:chgData name="Hale, Phillip" userId="1173c3ae-b8d7-4f0e-aa35-7d843245c30c" providerId="ADAL" clId="{E4644B43-0C74-4F8A-B83E-5CE707460E83}" dt="2019-06-30T02:32:06.365" v="669" actId="20577"/>
          <ac:spMkLst>
            <pc:docMk/>
            <pc:sldMk cId="1503530064" sldId="475"/>
            <ac:spMk id="700" creationId="{00000000-0000-0000-0000-000000000000}"/>
          </ac:spMkLst>
        </pc:spChg>
        <pc:graphicFrameChg chg="mod">
          <ac:chgData name="Hale, Phillip" userId="1173c3ae-b8d7-4f0e-aa35-7d843245c30c" providerId="ADAL" clId="{E4644B43-0C74-4F8A-B83E-5CE707460E83}" dt="2019-06-30T02:40:30.397" v="912" actId="1076"/>
          <ac:graphicFrameMkLst>
            <pc:docMk/>
            <pc:sldMk cId="1503530064" sldId="475"/>
            <ac:graphicFrameMk id="9" creationId="{00000000-0000-0000-0000-000000000000}"/>
          </ac:graphicFrameMkLst>
        </pc:graphicFrameChg>
      </pc:sldChg>
      <pc:sldChg chg="addSp delSp modSp add mod ord delAnim modAnim modNotesTx">
        <pc:chgData name="Hale, Phillip" userId="1173c3ae-b8d7-4f0e-aa35-7d843245c30c" providerId="ADAL" clId="{E4644B43-0C74-4F8A-B83E-5CE707460E83}" dt="2019-06-30T06:25:54.046" v="7526" actId="20577"/>
        <pc:sldMkLst>
          <pc:docMk/>
          <pc:sldMk cId="54359643" sldId="476"/>
        </pc:sldMkLst>
        <pc:spChg chg="del">
          <ac:chgData name="Hale, Phillip" userId="1173c3ae-b8d7-4f0e-aa35-7d843245c30c" providerId="ADAL" clId="{E4644B43-0C74-4F8A-B83E-5CE707460E83}" dt="2019-06-30T02:23:47.957" v="484" actId="478"/>
          <ac:spMkLst>
            <pc:docMk/>
            <pc:sldMk cId="54359643" sldId="476"/>
            <ac:spMk id="3" creationId="{00000000-0000-0000-0000-000000000000}"/>
          </ac:spMkLst>
        </pc:spChg>
        <pc:spChg chg="add del mod">
          <ac:chgData name="Hale, Phillip" userId="1173c3ae-b8d7-4f0e-aa35-7d843245c30c" providerId="ADAL" clId="{E4644B43-0C74-4F8A-B83E-5CE707460E83}" dt="2019-06-30T02:23:50.634" v="485" actId="478"/>
          <ac:spMkLst>
            <pc:docMk/>
            <pc:sldMk cId="54359643" sldId="476"/>
            <ac:spMk id="4" creationId="{BB9E9EEB-D9C5-4D3B-98BE-FCFDCD47DEDF}"/>
          </ac:spMkLst>
        </pc:spChg>
        <pc:spChg chg="mod">
          <ac:chgData name="Hale, Phillip" userId="1173c3ae-b8d7-4f0e-aa35-7d843245c30c" providerId="ADAL" clId="{E4644B43-0C74-4F8A-B83E-5CE707460E83}" dt="2019-06-30T02:24:26.652" v="493" actId="1076"/>
          <ac:spMkLst>
            <pc:docMk/>
            <pc:sldMk cId="54359643" sldId="476"/>
            <ac:spMk id="10" creationId="{00000000-0000-0000-0000-000000000000}"/>
          </ac:spMkLst>
        </pc:spChg>
        <pc:spChg chg="add del">
          <ac:chgData name="Hale, Phillip" userId="1173c3ae-b8d7-4f0e-aa35-7d843245c30c" providerId="ADAL" clId="{E4644B43-0C74-4F8A-B83E-5CE707460E83}" dt="2019-06-30T02:09:14.520" v="369" actId="478"/>
          <ac:spMkLst>
            <pc:docMk/>
            <pc:sldMk cId="54359643" sldId="476"/>
            <ac:spMk id="11" creationId="{00000000-0000-0000-0000-000000000000}"/>
          </ac:spMkLst>
        </pc:spChg>
        <pc:spChg chg="del">
          <ac:chgData name="Hale, Phillip" userId="1173c3ae-b8d7-4f0e-aa35-7d843245c30c" providerId="ADAL" clId="{E4644B43-0C74-4F8A-B83E-5CE707460E83}" dt="2019-06-30T02:08:35.622" v="359" actId="478"/>
          <ac:spMkLst>
            <pc:docMk/>
            <pc:sldMk cId="54359643" sldId="476"/>
            <ac:spMk id="12" creationId="{00000000-0000-0000-0000-000000000000}"/>
          </ac:spMkLst>
        </pc:spChg>
        <pc:spChg chg="add mod">
          <ac:chgData name="Hale, Phillip" userId="1173c3ae-b8d7-4f0e-aa35-7d843245c30c" providerId="ADAL" clId="{E4644B43-0C74-4F8A-B83E-5CE707460E83}" dt="2019-06-30T06:21:31.722" v="7070" actId="20577"/>
          <ac:spMkLst>
            <pc:docMk/>
            <pc:sldMk cId="54359643" sldId="476"/>
            <ac:spMk id="15" creationId="{E7C6C729-BACF-4B2F-9CAC-3FD11FD44883}"/>
          </ac:spMkLst>
        </pc:spChg>
        <pc:spChg chg="add mod ord">
          <ac:chgData name="Hale, Phillip" userId="1173c3ae-b8d7-4f0e-aa35-7d843245c30c" providerId="ADAL" clId="{E4644B43-0C74-4F8A-B83E-5CE707460E83}" dt="2019-06-30T02:28:40.008" v="512" actId="14100"/>
          <ac:spMkLst>
            <pc:docMk/>
            <pc:sldMk cId="54359643" sldId="476"/>
            <ac:spMk id="16" creationId="{88CB11B3-ECD3-436D-AC7E-4DE5C10499EF}"/>
          </ac:spMkLst>
        </pc:spChg>
        <pc:spChg chg="add">
          <ac:chgData name="Hale, Phillip" userId="1173c3ae-b8d7-4f0e-aa35-7d843245c30c" providerId="ADAL" clId="{E4644B43-0C74-4F8A-B83E-5CE707460E83}" dt="2019-06-30T05:15:05.781" v="2894"/>
          <ac:spMkLst>
            <pc:docMk/>
            <pc:sldMk cId="54359643" sldId="476"/>
            <ac:spMk id="17" creationId="{19155B58-F2EB-4AC1-86E8-C2E9FF39A200}"/>
          </ac:spMkLst>
        </pc:spChg>
        <pc:spChg chg="mod">
          <ac:chgData name="Hale, Phillip" userId="1173c3ae-b8d7-4f0e-aa35-7d843245c30c" providerId="ADAL" clId="{E4644B43-0C74-4F8A-B83E-5CE707460E83}" dt="2019-06-30T02:28:07.011" v="511" actId="207"/>
          <ac:spMkLst>
            <pc:docMk/>
            <pc:sldMk cId="54359643" sldId="476"/>
            <ac:spMk id="700" creationId="{00000000-0000-0000-0000-000000000000}"/>
          </ac:spMkLst>
        </pc:spChg>
        <pc:spChg chg="del">
          <ac:chgData name="Hale, Phillip" userId="1173c3ae-b8d7-4f0e-aa35-7d843245c30c" providerId="ADAL" clId="{E4644B43-0C74-4F8A-B83E-5CE707460E83}" dt="2019-06-30T05:15:05.525" v="2893" actId="478"/>
          <ac:spMkLst>
            <pc:docMk/>
            <pc:sldMk cId="54359643" sldId="476"/>
            <ac:spMk id="702" creationId="{00000000-0000-0000-0000-000000000000}"/>
          </ac:spMkLst>
        </pc:spChg>
        <pc:graphicFrameChg chg="del">
          <ac:chgData name="Hale, Phillip" userId="1173c3ae-b8d7-4f0e-aa35-7d843245c30c" providerId="ADAL" clId="{E4644B43-0C74-4F8A-B83E-5CE707460E83}" dt="2019-06-30T02:09:06.328" v="364" actId="478"/>
          <ac:graphicFrameMkLst>
            <pc:docMk/>
            <pc:sldMk cId="54359643" sldId="476"/>
            <ac:graphicFrameMk id="7" creationId="{00000000-0000-0000-0000-000000000000}"/>
          </ac:graphicFrameMkLst>
        </pc:graphicFrameChg>
        <pc:graphicFrameChg chg="mod">
          <ac:chgData name="Hale, Phillip" userId="1173c3ae-b8d7-4f0e-aa35-7d843245c30c" providerId="ADAL" clId="{E4644B43-0C74-4F8A-B83E-5CE707460E83}" dt="2019-06-30T02:56:55.588" v="1115" actId="14100"/>
          <ac:graphicFrameMkLst>
            <pc:docMk/>
            <pc:sldMk cId="54359643" sldId="476"/>
            <ac:graphicFrameMk id="9" creationId="{00000000-0000-0000-0000-000000000000}"/>
          </ac:graphicFrameMkLst>
        </pc:graphicFrameChg>
        <pc:graphicFrameChg chg="add del mod">
          <ac:chgData name="Hale, Phillip" userId="1173c3ae-b8d7-4f0e-aa35-7d843245c30c" providerId="ADAL" clId="{E4644B43-0C74-4F8A-B83E-5CE707460E83}" dt="2019-06-30T02:09:17.720" v="370" actId="478"/>
          <ac:graphicFrameMkLst>
            <pc:docMk/>
            <pc:sldMk cId="54359643" sldId="476"/>
            <ac:graphicFrameMk id="13" creationId="{90F76C6F-A8AE-4A0C-96A6-4B972D0FBECA}"/>
          </ac:graphicFrameMkLst>
        </pc:graphicFrameChg>
        <pc:graphicFrameChg chg="add mod">
          <ac:chgData name="Hale, Phillip" userId="1173c3ae-b8d7-4f0e-aa35-7d843245c30c" providerId="ADAL" clId="{E4644B43-0C74-4F8A-B83E-5CE707460E83}" dt="2019-06-30T02:28:45.340" v="513" actId="14100"/>
          <ac:graphicFrameMkLst>
            <pc:docMk/>
            <pc:sldMk cId="54359643" sldId="476"/>
            <ac:graphicFrameMk id="14" creationId="{8A2AD691-CD9C-4ED7-AED2-E0C311ABCD2B}"/>
          </ac:graphicFrameMkLst>
        </pc:graphicFrameChg>
      </pc:sldChg>
      <pc:sldChg chg="add del modTransition">
        <pc:chgData name="Hale, Phillip" userId="1173c3ae-b8d7-4f0e-aa35-7d843245c30c" providerId="ADAL" clId="{E4644B43-0C74-4F8A-B83E-5CE707460E83}" dt="2019-06-30T04:54:23.163" v="2673" actId="47"/>
        <pc:sldMkLst>
          <pc:docMk/>
          <pc:sldMk cId="1694719539" sldId="3213"/>
        </pc:sldMkLst>
      </pc:sldChg>
      <pc:sldChg chg="addSp delSp modSp add del mod setBg">
        <pc:chgData name="Hale, Phillip" userId="1173c3ae-b8d7-4f0e-aa35-7d843245c30c" providerId="ADAL" clId="{E4644B43-0C74-4F8A-B83E-5CE707460E83}" dt="2019-06-30T03:59:41.623" v="1879" actId="47"/>
        <pc:sldMkLst>
          <pc:docMk/>
          <pc:sldMk cId="1868291500" sldId="3214"/>
        </pc:sldMkLst>
        <pc:spChg chg="del mod">
          <ac:chgData name="Hale, Phillip" userId="1173c3ae-b8d7-4f0e-aa35-7d843245c30c" providerId="ADAL" clId="{E4644B43-0C74-4F8A-B83E-5CE707460E83}" dt="2019-06-30T03:47:11.354" v="1632" actId="478"/>
          <ac:spMkLst>
            <pc:docMk/>
            <pc:sldMk cId="1868291500" sldId="3214"/>
            <ac:spMk id="2" creationId="{6AD2DA55-1311-4BB3-B67E-2F797F939742}"/>
          </ac:spMkLst>
        </pc:spChg>
        <pc:spChg chg="del mod">
          <ac:chgData name="Hale, Phillip" userId="1173c3ae-b8d7-4f0e-aa35-7d843245c30c" providerId="ADAL" clId="{E4644B43-0C74-4F8A-B83E-5CE707460E83}" dt="2019-06-30T03:47:13.642" v="1633" actId="478"/>
          <ac:spMkLst>
            <pc:docMk/>
            <pc:sldMk cId="1868291500" sldId="3214"/>
            <ac:spMk id="3" creationId="{C3267C30-0095-4E04-8A79-2142E2632BBF}"/>
          </ac:spMkLst>
        </pc:spChg>
        <pc:spChg chg="add del">
          <ac:chgData name="Hale, Phillip" userId="1173c3ae-b8d7-4f0e-aa35-7d843245c30c" providerId="ADAL" clId="{E4644B43-0C74-4F8A-B83E-5CE707460E83}" dt="2019-06-30T03:55:48.585" v="1732"/>
          <ac:spMkLst>
            <pc:docMk/>
            <pc:sldMk cId="1868291500" sldId="3214"/>
            <ac:spMk id="4" creationId="{27952FB6-492E-4047-A4D5-79B9DE95C8EC}"/>
          </ac:spMkLst>
        </pc:spChg>
        <pc:spChg chg="add mod">
          <ac:chgData name="Hale, Phillip" userId="1173c3ae-b8d7-4f0e-aa35-7d843245c30c" providerId="ADAL" clId="{E4644B43-0C74-4F8A-B83E-5CE707460E83}" dt="2019-06-30T03:55:44.606" v="1730"/>
          <ac:spMkLst>
            <pc:docMk/>
            <pc:sldMk cId="1868291500" sldId="3214"/>
            <ac:spMk id="7" creationId="{22D7AFD0-9C02-46AB-AFE3-6568B27605C2}"/>
          </ac:spMkLst>
        </pc:spChg>
        <pc:spChg chg="add">
          <ac:chgData name="Hale, Phillip" userId="1173c3ae-b8d7-4f0e-aa35-7d843245c30c" providerId="ADAL" clId="{E4644B43-0C74-4F8A-B83E-5CE707460E83}" dt="2019-06-30T03:47:15.885" v="1634"/>
          <ac:spMkLst>
            <pc:docMk/>
            <pc:sldMk cId="1868291500" sldId="3214"/>
            <ac:spMk id="8" creationId="{426BE0C3-4E26-4A83-A019-D65C829DAE7F}"/>
          </ac:spMkLst>
        </pc:spChg>
        <pc:spChg chg="add del mod">
          <ac:chgData name="Hale, Phillip" userId="1173c3ae-b8d7-4f0e-aa35-7d843245c30c" providerId="ADAL" clId="{E4644B43-0C74-4F8A-B83E-5CE707460E83}" dt="2019-06-30T03:55:57.850" v="1735" actId="478"/>
          <ac:spMkLst>
            <pc:docMk/>
            <pc:sldMk cId="1868291500" sldId="3214"/>
            <ac:spMk id="10" creationId="{EA03E1BC-F209-4150-9D34-72CA1FDC225E}"/>
          </ac:spMkLst>
        </pc:spChg>
        <pc:graphicFrameChg chg="add mod">
          <ac:chgData name="Hale, Phillip" userId="1173c3ae-b8d7-4f0e-aa35-7d843245c30c" providerId="ADAL" clId="{E4644B43-0C74-4F8A-B83E-5CE707460E83}" dt="2019-06-30T03:52:36.240" v="1685" actId="1076"/>
          <ac:graphicFrameMkLst>
            <pc:docMk/>
            <pc:sldMk cId="1868291500" sldId="3214"/>
            <ac:graphicFrameMk id="6" creationId="{F9205E40-9884-4C64-A421-87F544C9F528}"/>
          </ac:graphicFrameMkLst>
        </pc:graphicFrameChg>
        <pc:picChg chg="add">
          <ac:chgData name="Hale, Phillip" userId="1173c3ae-b8d7-4f0e-aa35-7d843245c30c" providerId="ADAL" clId="{E4644B43-0C74-4F8A-B83E-5CE707460E83}" dt="2019-06-30T03:46:51.231" v="1631" actId="26606"/>
          <ac:picMkLst>
            <pc:docMk/>
            <pc:sldMk cId="1868291500" sldId="3214"/>
            <ac:picMk id="71" creationId="{54DDEBDD-D8BD-41A6-8A0D-B00E3768B0F9}"/>
          </ac:picMkLst>
        </pc:picChg>
        <pc:picChg chg="add mod ord">
          <ac:chgData name="Hale, Phillip" userId="1173c3ae-b8d7-4f0e-aa35-7d843245c30c" providerId="ADAL" clId="{E4644B43-0C74-4F8A-B83E-5CE707460E83}" dt="2019-06-30T03:52:28.653" v="1683" actId="1076"/>
          <ac:picMkLst>
            <pc:docMk/>
            <pc:sldMk cId="1868291500" sldId="3214"/>
            <ac:picMk id="6146" creationId="{9BB05583-D800-4B8E-A8FD-60FBDDCD2E80}"/>
          </ac:picMkLst>
        </pc:picChg>
      </pc:sldChg>
      <pc:sldChg chg="addSp delSp modSp add del mod delAnim">
        <pc:chgData name="Hale, Phillip" userId="1173c3ae-b8d7-4f0e-aa35-7d843245c30c" providerId="ADAL" clId="{E4644B43-0C74-4F8A-B83E-5CE707460E83}" dt="2019-06-30T04:18:36.485" v="2005" actId="47"/>
        <pc:sldMkLst>
          <pc:docMk/>
          <pc:sldMk cId="4263723861" sldId="3215"/>
        </pc:sldMkLst>
        <pc:spChg chg="del">
          <ac:chgData name="Hale, Phillip" userId="1173c3ae-b8d7-4f0e-aa35-7d843245c30c" providerId="ADAL" clId="{E4644B43-0C74-4F8A-B83E-5CE707460E83}" dt="2019-06-30T02:40:39.432" v="914" actId="478"/>
          <ac:spMkLst>
            <pc:docMk/>
            <pc:sldMk cId="4263723861" sldId="3215"/>
            <ac:spMk id="3" creationId="{00000000-0000-0000-0000-000000000000}"/>
          </ac:spMkLst>
        </pc:spChg>
        <pc:spChg chg="add del mod">
          <ac:chgData name="Hale, Phillip" userId="1173c3ae-b8d7-4f0e-aa35-7d843245c30c" providerId="ADAL" clId="{E4644B43-0C74-4F8A-B83E-5CE707460E83}" dt="2019-06-30T02:40:46.822" v="918" actId="478"/>
          <ac:spMkLst>
            <pc:docMk/>
            <pc:sldMk cId="4263723861" sldId="3215"/>
            <ac:spMk id="4" creationId="{233A607D-CDA8-43B1-BF30-2B15B1E1CEA8}"/>
          </ac:spMkLst>
        </pc:spChg>
        <pc:spChg chg="del">
          <ac:chgData name="Hale, Phillip" userId="1173c3ae-b8d7-4f0e-aa35-7d843245c30c" providerId="ADAL" clId="{E4644B43-0C74-4F8A-B83E-5CE707460E83}" dt="2019-06-30T01:41:47.452" v="234" actId="478"/>
          <ac:spMkLst>
            <pc:docMk/>
            <pc:sldMk cId="4263723861" sldId="3215"/>
            <ac:spMk id="6" creationId="{00000000-0000-0000-0000-000000000000}"/>
          </ac:spMkLst>
        </pc:spChg>
        <pc:spChg chg="add del mod">
          <ac:chgData name="Hale, Phillip" userId="1173c3ae-b8d7-4f0e-aa35-7d843245c30c" providerId="ADAL" clId="{E4644B43-0C74-4F8A-B83E-5CE707460E83}" dt="2019-06-30T02:46:37.213" v="1076" actId="478"/>
          <ac:spMkLst>
            <pc:docMk/>
            <pc:sldMk cId="4263723861" sldId="3215"/>
            <ac:spMk id="7" creationId="{FAF27E2E-9A78-4E90-9BFA-A093CF133AF9}"/>
          </ac:spMkLst>
        </pc:spChg>
        <pc:spChg chg="add del mod">
          <ac:chgData name="Hale, Phillip" userId="1173c3ae-b8d7-4f0e-aa35-7d843245c30c" providerId="ADAL" clId="{E4644B43-0C74-4F8A-B83E-5CE707460E83}" dt="2019-06-30T02:40:46.041" v="917" actId="478"/>
          <ac:spMkLst>
            <pc:docMk/>
            <pc:sldMk cId="4263723861" sldId="3215"/>
            <ac:spMk id="8" creationId="{5CE38283-F6C1-4EBC-994D-D40A82660AED}"/>
          </ac:spMkLst>
        </pc:spChg>
        <pc:spChg chg="add del">
          <ac:chgData name="Hale, Phillip" userId="1173c3ae-b8d7-4f0e-aa35-7d843245c30c" providerId="ADAL" clId="{E4644B43-0C74-4F8A-B83E-5CE707460E83}" dt="2019-06-30T02:40:43.924" v="916"/>
          <ac:spMkLst>
            <pc:docMk/>
            <pc:sldMk cId="4263723861" sldId="3215"/>
            <ac:spMk id="12" creationId="{F0114CCE-E6D7-4C5B-B04A-312F0B35BFE5}"/>
          </ac:spMkLst>
        </pc:spChg>
        <pc:spChg chg="add del">
          <ac:chgData name="Hale, Phillip" userId="1173c3ae-b8d7-4f0e-aa35-7d843245c30c" providerId="ADAL" clId="{E4644B43-0C74-4F8A-B83E-5CE707460E83}" dt="2019-06-30T02:40:43.924" v="916"/>
          <ac:spMkLst>
            <pc:docMk/>
            <pc:sldMk cId="4263723861" sldId="3215"/>
            <ac:spMk id="13" creationId="{840ED6F5-2FB1-4F57-B6E2-9E6BD0961ADD}"/>
          </ac:spMkLst>
        </pc:spChg>
        <pc:spChg chg="add mod">
          <ac:chgData name="Hale, Phillip" userId="1173c3ae-b8d7-4f0e-aa35-7d843245c30c" providerId="ADAL" clId="{E4644B43-0C74-4F8A-B83E-5CE707460E83}" dt="2019-06-30T02:43:09.784" v="957" actId="404"/>
          <ac:spMkLst>
            <pc:docMk/>
            <pc:sldMk cId="4263723861" sldId="3215"/>
            <ac:spMk id="14" creationId="{890D8640-F068-4B3F-9D48-4AFA856276F9}"/>
          </ac:spMkLst>
        </pc:spChg>
        <pc:spChg chg="add">
          <ac:chgData name="Hale, Phillip" userId="1173c3ae-b8d7-4f0e-aa35-7d843245c30c" providerId="ADAL" clId="{E4644B43-0C74-4F8A-B83E-5CE707460E83}" dt="2019-06-30T02:40:47.971" v="919"/>
          <ac:spMkLst>
            <pc:docMk/>
            <pc:sldMk cId="4263723861" sldId="3215"/>
            <ac:spMk id="15" creationId="{BE0903E3-4DBC-45C1-AAFB-762823EE12D3}"/>
          </ac:spMkLst>
        </pc:spChg>
        <pc:spChg chg="add del mod">
          <ac:chgData name="Hale, Phillip" userId="1173c3ae-b8d7-4f0e-aa35-7d843245c30c" providerId="ADAL" clId="{E4644B43-0C74-4F8A-B83E-5CE707460E83}" dt="2019-06-30T04:00:38.311" v="1890" actId="478"/>
          <ac:spMkLst>
            <pc:docMk/>
            <pc:sldMk cId="4263723861" sldId="3215"/>
            <ac:spMk id="16" creationId="{B3D28194-E809-421E-8181-40AD89EB478E}"/>
          </ac:spMkLst>
        </pc:spChg>
        <pc:spChg chg="add">
          <ac:chgData name="Hale, Phillip" userId="1173c3ae-b8d7-4f0e-aa35-7d843245c30c" providerId="ADAL" clId="{E4644B43-0C74-4F8A-B83E-5CE707460E83}" dt="2019-06-30T02:46:37.718" v="1077"/>
          <ac:spMkLst>
            <pc:docMk/>
            <pc:sldMk cId="4263723861" sldId="3215"/>
            <ac:spMk id="17" creationId="{B6C00C77-DF23-45D1-A6F0-58340ACBFA38}"/>
          </ac:spMkLst>
        </pc:spChg>
        <pc:spChg chg="del">
          <ac:chgData name="Hale, Phillip" userId="1173c3ae-b8d7-4f0e-aa35-7d843245c30c" providerId="ADAL" clId="{E4644B43-0C74-4F8A-B83E-5CE707460E83}" dt="2019-06-30T02:40:38.036" v="913" actId="478"/>
          <ac:spMkLst>
            <pc:docMk/>
            <pc:sldMk cId="4263723861" sldId="3215"/>
            <ac:spMk id="700" creationId="{00000000-0000-0000-0000-000000000000}"/>
          </ac:spMkLst>
        </pc:spChg>
        <pc:spChg chg="add del mod">
          <ac:chgData name="Hale, Phillip" userId="1173c3ae-b8d7-4f0e-aa35-7d843245c30c" providerId="ADAL" clId="{E4644B43-0C74-4F8A-B83E-5CE707460E83}" dt="2019-06-30T01:44:14.914" v="299"/>
          <ac:spMkLst>
            <pc:docMk/>
            <pc:sldMk cId="4263723861" sldId="3215"/>
            <ac:spMk id="702" creationId="{00000000-0000-0000-0000-000000000000}"/>
          </ac:spMkLst>
        </pc:spChg>
        <pc:graphicFrameChg chg="mod">
          <ac:chgData name="Hale, Phillip" userId="1173c3ae-b8d7-4f0e-aa35-7d843245c30c" providerId="ADAL" clId="{E4644B43-0C74-4F8A-B83E-5CE707460E83}" dt="2019-06-30T02:52:58.346" v="1093"/>
          <ac:graphicFrameMkLst>
            <pc:docMk/>
            <pc:sldMk cId="4263723861" sldId="3215"/>
            <ac:graphicFrameMk id="9" creationId="{00000000-0000-0000-0000-000000000000}"/>
          </ac:graphicFrameMkLst>
        </pc:graphicFrameChg>
      </pc:sldChg>
      <pc:sldChg chg="addSp delSp modSp add del mod setBg setClrOvrMap">
        <pc:chgData name="Hale, Phillip" userId="1173c3ae-b8d7-4f0e-aa35-7d843245c30c" providerId="ADAL" clId="{E4644B43-0C74-4F8A-B83E-5CE707460E83}" dt="2019-06-30T05:01:16.843" v="2798" actId="47"/>
        <pc:sldMkLst>
          <pc:docMk/>
          <pc:sldMk cId="4041508052" sldId="3216"/>
        </pc:sldMkLst>
        <pc:spChg chg="mod">
          <ac:chgData name="Hale, Phillip" userId="1173c3ae-b8d7-4f0e-aa35-7d843245c30c" providerId="ADAL" clId="{E4644B43-0C74-4F8A-B83E-5CE707460E83}" dt="2019-06-30T04:56:29.737" v="2681" actId="26606"/>
          <ac:spMkLst>
            <pc:docMk/>
            <pc:sldMk cId="4041508052" sldId="3216"/>
            <ac:spMk id="2" creationId="{64E3FD1E-2D60-44A0-9B0C-DD72B537C6E2}"/>
          </ac:spMkLst>
        </pc:spChg>
        <pc:spChg chg="mod ord">
          <ac:chgData name="Hale, Phillip" userId="1173c3ae-b8d7-4f0e-aa35-7d843245c30c" providerId="ADAL" clId="{E4644B43-0C74-4F8A-B83E-5CE707460E83}" dt="2019-06-30T04:56:29.737" v="2681" actId="26606"/>
          <ac:spMkLst>
            <pc:docMk/>
            <pc:sldMk cId="4041508052" sldId="3216"/>
            <ac:spMk id="3" creationId="{B5DDD1FE-F737-4A5E-ADAF-4E4951896907}"/>
          </ac:spMkLst>
        </pc:spChg>
        <pc:spChg chg="add del">
          <ac:chgData name="Hale, Phillip" userId="1173c3ae-b8d7-4f0e-aa35-7d843245c30c" providerId="ADAL" clId="{E4644B43-0C74-4F8A-B83E-5CE707460E83}" dt="2019-06-30T04:56:29.713" v="2680" actId="26606"/>
          <ac:spMkLst>
            <pc:docMk/>
            <pc:sldMk cId="4041508052" sldId="3216"/>
            <ac:spMk id="10" creationId="{99899462-FC16-43B0-966B-FCA263450716}"/>
          </ac:spMkLst>
        </pc:spChg>
        <pc:spChg chg="add">
          <ac:chgData name="Hale, Phillip" userId="1173c3ae-b8d7-4f0e-aa35-7d843245c30c" providerId="ADAL" clId="{E4644B43-0C74-4F8A-B83E-5CE707460E83}" dt="2019-06-30T04:56:29.737" v="2681" actId="26606"/>
          <ac:spMkLst>
            <pc:docMk/>
            <pc:sldMk cId="4041508052" sldId="3216"/>
            <ac:spMk id="14" creationId="{61445B8C-D724-4F73-AB77-3CCE4E822C9D}"/>
          </ac:spMkLst>
        </pc:spChg>
        <pc:picChg chg="add del mod ord">
          <ac:chgData name="Hale, Phillip" userId="1173c3ae-b8d7-4f0e-aa35-7d843245c30c" providerId="ADAL" clId="{E4644B43-0C74-4F8A-B83E-5CE707460E83}" dt="2019-06-30T04:56:42.312" v="2682" actId="21"/>
          <ac:picMkLst>
            <pc:docMk/>
            <pc:sldMk cId="4041508052" sldId="3216"/>
            <ac:picMk id="4" creationId="{B93C5E79-CAEA-437F-8788-6999AE921F39}"/>
          </ac:picMkLst>
        </pc:picChg>
        <pc:picChg chg="add mod">
          <ac:chgData name="Hale, Phillip" userId="1173c3ae-b8d7-4f0e-aa35-7d843245c30c" providerId="ADAL" clId="{E4644B43-0C74-4F8A-B83E-5CE707460E83}" dt="2019-06-30T04:56:29.737" v="2681" actId="26606"/>
          <ac:picMkLst>
            <pc:docMk/>
            <pc:sldMk cId="4041508052" sldId="3216"/>
            <ac:picMk id="5" creationId="{8A0D335B-804A-4C8E-8C3A-8EA4AC0F4DB0}"/>
          </ac:picMkLst>
        </pc:picChg>
        <pc:cxnChg chg="add del">
          <ac:chgData name="Hale, Phillip" userId="1173c3ae-b8d7-4f0e-aa35-7d843245c30c" providerId="ADAL" clId="{E4644B43-0C74-4F8A-B83E-5CE707460E83}" dt="2019-06-30T04:56:29.713" v="2680" actId="26606"/>
          <ac:cxnSpMkLst>
            <pc:docMk/>
            <pc:sldMk cId="4041508052" sldId="3216"/>
            <ac:cxnSpMk id="12" creationId="{AAFEA932-2DF1-410C-A00A-7A1E7DBF7511}"/>
          </ac:cxnSpMkLst>
        </pc:cxnChg>
        <pc:cxnChg chg="add">
          <ac:chgData name="Hale, Phillip" userId="1173c3ae-b8d7-4f0e-aa35-7d843245c30c" providerId="ADAL" clId="{E4644B43-0C74-4F8A-B83E-5CE707460E83}" dt="2019-06-30T04:56:29.737" v="2681" actId="26606"/>
          <ac:cxnSpMkLst>
            <pc:docMk/>
            <pc:sldMk cId="4041508052" sldId="3216"/>
            <ac:cxnSpMk id="15" creationId="{99905336-A7CD-4C75-9E77-C704674F4047}"/>
          </ac:cxnSpMkLst>
        </pc:cxnChg>
      </pc:sldChg>
      <pc:sldChg chg="add del">
        <pc:chgData name="Hale, Phillip" userId="1173c3ae-b8d7-4f0e-aa35-7d843245c30c" providerId="ADAL" clId="{E4644B43-0C74-4F8A-B83E-5CE707460E83}" dt="2019-06-30T04:54:23.787" v="2674" actId="47"/>
        <pc:sldMkLst>
          <pc:docMk/>
          <pc:sldMk cId="582247399" sldId="3217"/>
        </pc:sldMkLst>
      </pc:sldChg>
      <pc:sldChg chg="addSp delSp modSp add del mod">
        <pc:chgData name="Hale, Phillip" userId="1173c3ae-b8d7-4f0e-aa35-7d843245c30c" providerId="ADAL" clId="{E4644B43-0C74-4F8A-B83E-5CE707460E83}" dt="2019-06-30T04:53:53.903" v="2671" actId="47"/>
        <pc:sldMkLst>
          <pc:docMk/>
          <pc:sldMk cId="482941173" sldId="3218"/>
        </pc:sldMkLst>
        <pc:spChg chg="mod">
          <ac:chgData name="Hale, Phillip" userId="1173c3ae-b8d7-4f0e-aa35-7d843245c30c" providerId="ADAL" clId="{E4644B43-0C74-4F8A-B83E-5CE707460E83}" dt="2019-06-30T02:46:32.789" v="1075" actId="1076"/>
          <ac:spMkLst>
            <pc:docMk/>
            <pc:sldMk cId="482941173" sldId="3218"/>
            <ac:spMk id="7" creationId="{FAF27E2E-9A78-4E90-9BFA-A093CF133AF9}"/>
          </ac:spMkLst>
        </pc:spChg>
        <pc:spChg chg="mod">
          <ac:chgData name="Hale, Phillip" userId="1173c3ae-b8d7-4f0e-aa35-7d843245c30c" providerId="ADAL" clId="{E4644B43-0C74-4F8A-B83E-5CE707460E83}" dt="2019-06-30T02:45:50.423" v="1004" actId="20577"/>
          <ac:spMkLst>
            <pc:docMk/>
            <pc:sldMk cId="482941173" sldId="3218"/>
            <ac:spMk id="14" creationId="{890D8640-F068-4B3F-9D48-4AFA856276F9}"/>
          </ac:spMkLst>
        </pc:spChg>
        <pc:spChg chg="mod">
          <ac:chgData name="Hale, Phillip" userId="1173c3ae-b8d7-4f0e-aa35-7d843245c30c" providerId="ADAL" clId="{E4644B43-0C74-4F8A-B83E-5CE707460E83}" dt="2019-06-30T02:45:59.540" v="1009" actId="20577"/>
          <ac:spMkLst>
            <pc:docMk/>
            <pc:sldMk cId="482941173" sldId="3218"/>
            <ac:spMk id="15" creationId="{BE0903E3-4DBC-45C1-AAFB-762823EE12D3}"/>
          </ac:spMkLst>
        </pc:spChg>
        <pc:spChg chg="del">
          <ac:chgData name="Hale, Phillip" userId="1173c3ae-b8d7-4f0e-aa35-7d843245c30c" providerId="ADAL" clId="{E4644B43-0C74-4F8A-B83E-5CE707460E83}" dt="2019-06-30T02:52:34.555" v="1091" actId="478"/>
          <ac:spMkLst>
            <pc:docMk/>
            <pc:sldMk cId="482941173" sldId="3218"/>
            <ac:spMk id="16" creationId="{B3D28194-E809-421E-8181-40AD89EB478E}"/>
          </ac:spMkLst>
        </pc:spChg>
        <pc:graphicFrameChg chg="mod">
          <ac:chgData name="Hale, Phillip" userId="1173c3ae-b8d7-4f0e-aa35-7d843245c30c" providerId="ADAL" clId="{E4644B43-0C74-4F8A-B83E-5CE707460E83}" dt="2019-06-30T02:44:43.270" v="975"/>
          <ac:graphicFrameMkLst>
            <pc:docMk/>
            <pc:sldMk cId="482941173" sldId="3218"/>
            <ac:graphicFrameMk id="9" creationId="{00000000-0000-0000-0000-000000000000}"/>
          </ac:graphicFrameMkLst>
        </pc:graphicFrameChg>
        <pc:picChg chg="add del">
          <ac:chgData name="Hale, Phillip" userId="1173c3ae-b8d7-4f0e-aa35-7d843245c30c" providerId="ADAL" clId="{E4644B43-0C74-4F8A-B83E-5CE707460E83}" dt="2019-06-30T04:41:14.614" v="2479"/>
          <ac:picMkLst>
            <pc:docMk/>
            <pc:sldMk cId="482941173" sldId="3218"/>
            <ac:picMk id="10" creationId="{3325D0CE-B62C-47D7-89C9-925A5AE3F64F}"/>
          </ac:picMkLst>
        </pc:picChg>
        <pc:picChg chg="add del">
          <ac:chgData name="Hale, Phillip" userId="1173c3ae-b8d7-4f0e-aa35-7d843245c30c" providerId="ADAL" clId="{E4644B43-0C74-4F8A-B83E-5CE707460E83}" dt="2019-06-30T04:41:00.011" v="2476" actId="478"/>
          <ac:picMkLst>
            <pc:docMk/>
            <pc:sldMk cId="482941173" sldId="3218"/>
            <ac:picMk id="9218" creationId="{301FF28D-A78B-409D-B638-5D6EC91A9349}"/>
          </ac:picMkLst>
        </pc:picChg>
      </pc:sldChg>
      <pc:sldChg chg="add del">
        <pc:chgData name="Hale, Phillip" userId="1173c3ae-b8d7-4f0e-aa35-7d843245c30c" providerId="ADAL" clId="{E4644B43-0C74-4F8A-B83E-5CE707460E83}" dt="2019-06-30T04:54:21.528" v="2672" actId="47"/>
        <pc:sldMkLst>
          <pc:docMk/>
          <pc:sldMk cId="440993567" sldId="3219"/>
        </pc:sldMkLst>
      </pc:sldChg>
      <pc:sldChg chg="delSp add del setBg delDesignElem">
        <pc:chgData name="Hale, Phillip" userId="1173c3ae-b8d7-4f0e-aa35-7d843245c30c" providerId="ADAL" clId="{E4644B43-0C74-4F8A-B83E-5CE707460E83}" dt="2019-06-30T04:00:33.653" v="1889" actId="47"/>
        <pc:sldMkLst>
          <pc:docMk/>
          <pc:sldMk cId="3965317554" sldId="3220"/>
        </pc:sldMkLst>
        <pc:picChg chg="del">
          <ac:chgData name="Hale, Phillip" userId="1173c3ae-b8d7-4f0e-aa35-7d843245c30c" providerId="ADAL" clId="{E4644B43-0C74-4F8A-B83E-5CE707460E83}" dt="2019-06-30T03:33:43.874" v="1478" actId="478"/>
          <ac:picMkLst>
            <pc:docMk/>
            <pc:sldMk cId="3965317554" sldId="3220"/>
            <ac:picMk id="10" creationId="{F912D76B-5173-4961-8D64-A2F2B2757594}"/>
          </ac:picMkLst>
        </pc:picChg>
        <pc:picChg chg="del">
          <ac:chgData name="Hale, Phillip" userId="1173c3ae-b8d7-4f0e-aa35-7d843245c30c" providerId="ADAL" clId="{E4644B43-0C74-4F8A-B83E-5CE707460E83}" dt="2019-06-30T03:33:37.583" v="1476"/>
          <ac:picMkLst>
            <pc:docMk/>
            <pc:sldMk cId="3965317554" sldId="3220"/>
            <ac:picMk id="71" creationId="{54DDEBDD-D8BD-41A6-8A0D-B00E3768B0F9}"/>
          </ac:picMkLst>
        </pc:picChg>
        <pc:picChg chg="del">
          <ac:chgData name="Hale, Phillip" userId="1173c3ae-b8d7-4f0e-aa35-7d843245c30c" providerId="ADAL" clId="{E4644B43-0C74-4F8A-B83E-5CE707460E83}" dt="2019-06-30T03:33:44.858" v="1479" actId="478"/>
          <ac:picMkLst>
            <pc:docMk/>
            <pc:sldMk cId="3965317554" sldId="3220"/>
            <ac:picMk id="1026" creationId="{39BA7911-442C-432A-97C7-5226FF8B63E4}"/>
          </ac:picMkLst>
        </pc:picChg>
      </pc:sldChg>
      <pc:sldChg chg="addSp delSp modSp add mod setBg modNotesTx">
        <pc:chgData name="Hale, Phillip" userId="1173c3ae-b8d7-4f0e-aa35-7d843245c30c" providerId="ADAL" clId="{E4644B43-0C74-4F8A-B83E-5CE707460E83}" dt="2019-06-30T06:07:40.590" v="5267" actId="20577"/>
        <pc:sldMkLst>
          <pc:docMk/>
          <pc:sldMk cId="1215769058" sldId="3221"/>
        </pc:sldMkLst>
        <pc:spChg chg="del mod">
          <ac:chgData name="Hale, Phillip" userId="1173c3ae-b8d7-4f0e-aa35-7d843245c30c" providerId="ADAL" clId="{E4644B43-0C74-4F8A-B83E-5CE707460E83}" dt="2019-06-30T03:58:25.833" v="1864" actId="478"/>
          <ac:spMkLst>
            <pc:docMk/>
            <pc:sldMk cId="1215769058" sldId="3221"/>
            <ac:spMk id="2" creationId="{4176577D-7081-4B56-A49C-F78EABBF4394}"/>
          </ac:spMkLst>
        </pc:spChg>
        <pc:spChg chg="del mod">
          <ac:chgData name="Hale, Phillip" userId="1173c3ae-b8d7-4f0e-aa35-7d843245c30c" providerId="ADAL" clId="{E4644B43-0C74-4F8A-B83E-5CE707460E83}" dt="2019-06-30T03:58:25.833" v="1864" actId="478"/>
          <ac:spMkLst>
            <pc:docMk/>
            <pc:sldMk cId="1215769058" sldId="3221"/>
            <ac:spMk id="3" creationId="{F0DD949D-A919-46F8-A2E7-3A1407CD0942}"/>
          </ac:spMkLst>
        </pc:spChg>
        <pc:spChg chg="add mod">
          <ac:chgData name="Hale, Phillip" userId="1173c3ae-b8d7-4f0e-aa35-7d843245c30c" providerId="ADAL" clId="{E4644B43-0C74-4F8A-B83E-5CE707460E83}" dt="2019-06-30T04:00:09.533" v="1887" actId="14100"/>
          <ac:spMkLst>
            <pc:docMk/>
            <pc:sldMk cId="1215769058" sldId="3221"/>
            <ac:spMk id="7" creationId="{2DB43A40-FD97-4718-ABAB-ABFDDA4D09E0}"/>
          </ac:spMkLst>
        </pc:spChg>
        <pc:spChg chg="add mod">
          <ac:chgData name="Hale, Phillip" userId="1173c3ae-b8d7-4f0e-aa35-7d843245c30c" providerId="ADAL" clId="{E4644B43-0C74-4F8A-B83E-5CE707460E83}" dt="2019-06-30T03:59:34.046" v="1876" actId="20577"/>
          <ac:spMkLst>
            <pc:docMk/>
            <pc:sldMk cId="1215769058" sldId="3221"/>
            <ac:spMk id="8" creationId="{8B990985-086B-480E-B7EA-EF572BDFF32E}"/>
          </ac:spMkLst>
        </pc:spChg>
        <pc:graphicFrameChg chg="add mod">
          <ac:chgData name="Hale, Phillip" userId="1173c3ae-b8d7-4f0e-aa35-7d843245c30c" providerId="ADAL" clId="{E4644B43-0C74-4F8A-B83E-5CE707460E83}" dt="2019-06-30T04:00:00.618" v="1885" actId="14100"/>
          <ac:graphicFrameMkLst>
            <pc:docMk/>
            <pc:sldMk cId="1215769058" sldId="3221"/>
            <ac:graphicFrameMk id="6" creationId="{6D16AACC-AE01-4387-A9C5-381E4D2628C1}"/>
          </ac:graphicFrameMkLst>
        </pc:graphicFrameChg>
        <pc:picChg chg="add">
          <ac:chgData name="Hale, Phillip" userId="1173c3ae-b8d7-4f0e-aa35-7d843245c30c" providerId="ADAL" clId="{E4644B43-0C74-4F8A-B83E-5CE707460E83}" dt="2019-06-30T03:53:29.619" v="1688" actId="26606"/>
          <ac:picMkLst>
            <pc:docMk/>
            <pc:sldMk cId="1215769058" sldId="3221"/>
            <ac:picMk id="71" creationId="{54DDEBDD-D8BD-41A6-8A0D-B00E3768B0F9}"/>
          </ac:picMkLst>
        </pc:picChg>
        <pc:picChg chg="add mod ord">
          <ac:chgData name="Hale, Phillip" userId="1173c3ae-b8d7-4f0e-aa35-7d843245c30c" providerId="ADAL" clId="{E4644B43-0C74-4F8A-B83E-5CE707460E83}" dt="2019-06-30T05:39:38.684" v="3198" actId="1035"/>
          <ac:picMkLst>
            <pc:docMk/>
            <pc:sldMk cId="1215769058" sldId="3221"/>
            <ac:picMk id="8194" creationId="{57F782D3-E436-4264-9CB6-AEFF2F884568}"/>
          </ac:picMkLst>
        </pc:picChg>
      </pc:sldChg>
      <pc:sldChg chg="addSp delSp modSp add del">
        <pc:chgData name="Hale, Phillip" userId="1173c3ae-b8d7-4f0e-aa35-7d843245c30c" providerId="ADAL" clId="{E4644B43-0C74-4F8A-B83E-5CE707460E83}" dt="2019-06-30T04:00:03.695" v="1886" actId="47"/>
        <pc:sldMkLst>
          <pc:docMk/>
          <pc:sldMk cId="2554122904" sldId="3222"/>
        </pc:sldMkLst>
        <pc:spChg chg="del">
          <ac:chgData name="Hale, Phillip" userId="1173c3ae-b8d7-4f0e-aa35-7d843245c30c" providerId="ADAL" clId="{E4644B43-0C74-4F8A-B83E-5CE707460E83}" dt="2019-06-30T03:53:47.821" v="1690" actId="478"/>
          <ac:spMkLst>
            <pc:docMk/>
            <pc:sldMk cId="2554122904" sldId="3222"/>
            <ac:spMk id="2" creationId="{206D725D-EA3E-4B60-833A-2D8FA1B9638B}"/>
          </ac:spMkLst>
        </pc:spChg>
        <pc:spChg chg="del">
          <ac:chgData name="Hale, Phillip" userId="1173c3ae-b8d7-4f0e-aa35-7d843245c30c" providerId="ADAL" clId="{E4644B43-0C74-4F8A-B83E-5CE707460E83}" dt="2019-06-30T03:53:47.821" v="1690" actId="478"/>
          <ac:spMkLst>
            <pc:docMk/>
            <pc:sldMk cId="2554122904" sldId="3222"/>
            <ac:spMk id="3" creationId="{C54B2BB7-B759-4170-9A6A-A2328D124FFF}"/>
          </ac:spMkLst>
        </pc:spChg>
        <pc:spChg chg="add mod">
          <ac:chgData name="Hale, Phillip" userId="1173c3ae-b8d7-4f0e-aa35-7d843245c30c" providerId="ADAL" clId="{E4644B43-0C74-4F8A-B83E-5CE707460E83}" dt="2019-06-30T03:59:06.404" v="1873" actId="14100"/>
          <ac:spMkLst>
            <pc:docMk/>
            <pc:sldMk cId="2554122904" sldId="3222"/>
            <ac:spMk id="6" creationId="{A26338A6-41A3-4DCB-9837-63AA87ECC206}"/>
          </ac:spMkLst>
        </pc:spChg>
        <pc:spChg chg="add mod">
          <ac:chgData name="Hale, Phillip" userId="1173c3ae-b8d7-4f0e-aa35-7d843245c30c" providerId="ADAL" clId="{E4644B43-0C74-4F8A-B83E-5CE707460E83}" dt="2019-06-30T03:58:17.053" v="1863" actId="6549"/>
          <ac:spMkLst>
            <pc:docMk/>
            <pc:sldMk cId="2554122904" sldId="3222"/>
            <ac:spMk id="7" creationId="{7BA2884E-FFB3-4C5F-9D16-7804A7104794}"/>
          </ac:spMkLst>
        </pc:spChg>
        <pc:graphicFrameChg chg="add mod">
          <ac:chgData name="Hale, Phillip" userId="1173c3ae-b8d7-4f0e-aa35-7d843245c30c" providerId="ADAL" clId="{E4644B43-0C74-4F8A-B83E-5CE707460E83}" dt="2019-06-30T03:55:24.204" v="1716" actId="113"/>
          <ac:graphicFrameMkLst>
            <pc:docMk/>
            <pc:sldMk cId="2554122904" sldId="3222"/>
            <ac:graphicFrameMk id="5" creationId="{E2008D5E-C949-4282-AE46-2714CA69313F}"/>
          </ac:graphicFrameMkLst>
        </pc:graphicFrameChg>
        <pc:picChg chg="add mod">
          <ac:chgData name="Hale, Phillip" userId="1173c3ae-b8d7-4f0e-aa35-7d843245c30c" providerId="ADAL" clId="{E4644B43-0C74-4F8A-B83E-5CE707460E83}" dt="2019-06-30T03:54:08.206" v="1699" actId="14100"/>
          <ac:picMkLst>
            <pc:docMk/>
            <pc:sldMk cId="2554122904" sldId="3222"/>
            <ac:picMk id="4" creationId="{B37C92AE-7074-4859-A338-B07D27828E95}"/>
          </ac:picMkLst>
        </pc:picChg>
      </pc:sldChg>
      <pc:sldChg chg="addSp delSp modSp add mod setBg modNotesTx">
        <pc:chgData name="Hale, Phillip" userId="1173c3ae-b8d7-4f0e-aa35-7d843245c30c" providerId="ADAL" clId="{E4644B43-0C74-4F8A-B83E-5CE707460E83}" dt="2019-06-30T06:19:17.877" v="6720" actId="6549"/>
        <pc:sldMkLst>
          <pc:docMk/>
          <pc:sldMk cId="3737549908" sldId="3222"/>
        </pc:sldMkLst>
        <pc:spChg chg="del mod">
          <ac:chgData name="Hale, Phillip" userId="1173c3ae-b8d7-4f0e-aa35-7d843245c30c" providerId="ADAL" clId="{E4644B43-0C74-4F8A-B83E-5CE707460E83}" dt="2019-06-30T04:41:28.111" v="2480" actId="478"/>
          <ac:spMkLst>
            <pc:docMk/>
            <pc:sldMk cId="3737549908" sldId="3222"/>
            <ac:spMk id="2" creationId="{9E4B75AC-1072-439C-8C4C-475A36F72171}"/>
          </ac:spMkLst>
        </pc:spChg>
        <pc:spChg chg="del mod">
          <ac:chgData name="Hale, Phillip" userId="1173c3ae-b8d7-4f0e-aa35-7d843245c30c" providerId="ADAL" clId="{E4644B43-0C74-4F8A-B83E-5CE707460E83}" dt="2019-06-30T04:41:29.050" v="2481" actId="478"/>
          <ac:spMkLst>
            <pc:docMk/>
            <pc:sldMk cId="3737549908" sldId="3222"/>
            <ac:spMk id="3" creationId="{CD1DB6A9-7EBB-4990-813B-E6DD89378A87}"/>
          </ac:spMkLst>
        </pc:spChg>
        <pc:spChg chg="add mod">
          <ac:chgData name="Hale, Phillip" userId="1173c3ae-b8d7-4f0e-aa35-7d843245c30c" providerId="ADAL" clId="{E4644B43-0C74-4F8A-B83E-5CE707460E83}" dt="2019-06-30T06:15:42.509" v="6355" actId="6549"/>
          <ac:spMkLst>
            <pc:docMk/>
            <pc:sldMk cId="3737549908" sldId="3222"/>
            <ac:spMk id="8" creationId="{03F57E83-FC09-4C90-B278-3650B0A97BA7}"/>
          </ac:spMkLst>
        </pc:spChg>
        <pc:spChg chg="add mod">
          <ac:chgData name="Hale, Phillip" userId="1173c3ae-b8d7-4f0e-aa35-7d843245c30c" providerId="ADAL" clId="{E4644B43-0C74-4F8A-B83E-5CE707460E83}" dt="2019-06-30T04:42:03.293" v="2491" actId="1076"/>
          <ac:spMkLst>
            <pc:docMk/>
            <pc:sldMk cId="3737549908" sldId="3222"/>
            <ac:spMk id="9" creationId="{95001011-1A39-4626-8DEF-653C5EEE6B80}"/>
          </ac:spMkLst>
        </pc:spChg>
        <pc:spChg chg="add">
          <ac:chgData name="Hale, Phillip" userId="1173c3ae-b8d7-4f0e-aa35-7d843245c30c" providerId="ADAL" clId="{E4644B43-0C74-4F8A-B83E-5CE707460E83}" dt="2019-06-30T04:42:06.536" v="2492"/>
          <ac:spMkLst>
            <pc:docMk/>
            <pc:sldMk cId="3737549908" sldId="3222"/>
            <ac:spMk id="11" creationId="{892D7175-17B2-4E9E-A8A6-C630066FBEDA}"/>
          </ac:spMkLst>
        </pc:spChg>
        <pc:graphicFrameChg chg="add mod">
          <ac:chgData name="Hale, Phillip" userId="1173c3ae-b8d7-4f0e-aa35-7d843245c30c" providerId="ADAL" clId="{E4644B43-0C74-4F8A-B83E-5CE707460E83}" dt="2019-06-30T04:41:51.838" v="2487" actId="1076"/>
          <ac:graphicFrameMkLst>
            <pc:docMk/>
            <pc:sldMk cId="3737549908" sldId="3222"/>
            <ac:graphicFrameMk id="10" creationId="{B4D311FC-DE52-4521-95F8-0E4E4211B58B}"/>
          </ac:graphicFrameMkLst>
        </pc:graphicFrameChg>
        <pc:picChg chg="add del">
          <ac:chgData name="Hale, Phillip" userId="1173c3ae-b8d7-4f0e-aa35-7d843245c30c" providerId="ADAL" clId="{E4644B43-0C74-4F8A-B83E-5CE707460E83}" dt="2019-06-30T04:20:51.868" v="2012" actId="26606"/>
          <ac:picMkLst>
            <pc:docMk/>
            <pc:sldMk cId="3737549908" sldId="3222"/>
            <ac:picMk id="71" creationId="{54DDEBDD-D8BD-41A6-8A0D-B00E3768B0F9}"/>
          </ac:picMkLst>
        </pc:picChg>
        <pc:picChg chg="add">
          <ac:chgData name="Hale, Phillip" userId="1173c3ae-b8d7-4f0e-aa35-7d843245c30c" providerId="ADAL" clId="{E4644B43-0C74-4F8A-B83E-5CE707460E83}" dt="2019-06-30T04:20:51.868" v="2012" actId="26606"/>
          <ac:picMkLst>
            <pc:docMk/>
            <pc:sldMk cId="3737549908" sldId="3222"/>
            <ac:picMk id="137" creationId="{54DDEBDD-D8BD-41A6-8A0D-B00E3768B0F9}"/>
          </ac:picMkLst>
        </pc:picChg>
        <pc:picChg chg="add del mod ord">
          <ac:chgData name="Hale, Phillip" userId="1173c3ae-b8d7-4f0e-aa35-7d843245c30c" providerId="ADAL" clId="{E4644B43-0C74-4F8A-B83E-5CE707460E83}" dt="2019-06-30T04:20:45.499" v="2010" actId="478"/>
          <ac:picMkLst>
            <pc:docMk/>
            <pc:sldMk cId="3737549908" sldId="3222"/>
            <ac:picMk id="10242" creationId="{009CFCE0-1F82-419F-B48F-71009FEBDDC1}"/>
          </ac:picMkLst>
        </pc:picChg>
        <pc:picChg chg="add mod ord">
          <ac:chgData name="Hale, Phillip" userId="1173c3ae-b8d7-4f0e-aa35-7d843245c30c" providerId="ADAL" clId="{E4644B43-0C74-4F8A-B83E-5CE707460E83}" dt="2019-06-30T04:20:51.868" v="2012" actId="26606"/>
          <ac:picMkLst>
            <pc:docMk/>
            <pc:sldMk cId="3737549908" sldId="3222"/>
            <ac:picMk id="10244" creationId="{D6029F8A-A42B-41E6-9616-DCF737125877}"/>
          </ac:picMkLst>
        </pc:picChg>
      </pc:sldChg>
      <pc:sldChg chg="addSp delSp modSp add del mod setBg setClrOvrMap modNotesTx">
        <pc:chgData name="Hale, Phillip" userId="1173c3ae-b8d7-4f0e-aa35-7d843245c30c" providerId="ADAL" clId="{E4644B43-0C74-4F8A-B83E-5CE707460E83}" dt="2019-06-30T04:51:30.716" v="2617" actId="47"/>
        <pc:sldMkLst>
          <pc:docMk/>
          <pc:sldMk cId="3867589835" sldId="3223"/>
        </pc:sldMkLst>
        <pc:spChg chg="add del mod">
          <ac:chgData name="Hale, Phillip" userId="1173c3ae-b8d7-4f0e-aa35-7d843245c30c" providerId="ADAL" clId="{E4644B43-0C74-4F8A-B83E-5CE707460E83}" dt="2019-06-30T04:27:23.545" v="2154" actId="20577"/>
          <ac:spMkLst>
            <pc:docMk/>
            <pc:sldMk cId="3867589835" sldId="3223"/>
            <ac:spMk id="2" creationId="{E180B7B9-F175-4A06-A0AD-1E26D16B199C}"/>
          </ac:spMkLst>
        </pc:spChg>
        <pc:spChg chg="add del mod">
          <ac:chgData name="Hale, Phillip" userId="1173c3ae-b8d7-4f0e-aa35-7d843245c30c" providerId="ADAL" clId="{E4644B43-0C74-4F8A-B83E-5CE707460E83}" dt="2019-06-30T04:24:06.309" v="2069" actId="478"/>
          <ac:spMkLst>
            <pc:docMk/>
            <pc:sldMk cId="3867589835" sldId="3223"/>
            <ac:spMk id="3" creationId="{659E7EF3-9722-4D82-AE11-B8C0017AF175}"/>
          </ac:spMkLst>
        </pc:spChg>
        <pc:spChg chg="add del">
          <ac:chgData name="Hale, Phillip" userId="1173c3ae-b8d7-4f0e-aa35-7d843245c30c" providerId="ADAL" clId="{E4644B43-0C74-4F8A-B83E-5CE707460E83}" dt="2019-06-30T04:22:33.918" v="2024"/>
          <ac:spMkLst>
            <pc:docMk/>
            <pc:sldMk cId="3867589835" sldId="3223"/>
            <ac:spMk id="8" creationId="{33D9B910-DFAE-46C1-BCEB-AB5C7949CDB7}"/>
          </ac:spMkLst>
        </pc:spChg>
        <pc:spChg chg="add del">
          <ac:chgData name="Hale, Phillip" userId="1173c3ae-b8d7-4f0e-aa35-7d843245c30c" providerId="ADAL" clId="{E4644B43-0C74-4F8A-B83E-5CE707460E83}" dt="2019-06-30T04:22:30.637" v="2023"/>
          <ac:spMkLst>
            <pc:docMk/>
            <pc:sldMk cId="3867589835" sldId="3223"/>
            <ac:spMk id="10" creationId="{104F6E0A-8927-431C-8549-C5CBF1BF2517}"/>
          </ac:spMkLst>
        </pc:spChg>
        <pc:spChg chg="add del">
          <ac:chgData name="Hale, Phillip" userId="1173c3ae-b8d7-4f0e-aa35-7d843245c30c" providerId="ADAL" clId="{E4644B43-0C74-4F8A-B83E-5CE707460E83}" dt="2019-06-30T04:22:30.637" v="2023"/>
          <ac:spMkLst>
            <pc:docMk/>
            <pc:sldMk cId="3867589835" sldId="3223"/>
            <ac:spMk id="11" creationId="{1C801047-9BD0-4356-902B-E9F7BCBC6901}"/>
          </ac:spMkLst>
        </pc:spChg>
        <pc:spChg chg="add del">
          <ac:chgData name="Hale, Phillip" userId="1173c3ae-b8d7-4f0e-aa35-7d843245c30c" providerId="ADAL" clId="{E4644B43-0C74-4F8A-B83E-5CE707460E83}" dt="2019-06-30T04:22:30.637" v="2023"/>
          <ac:spMkLst>
            <pc:docMk/>
            <pc:sldMk cId="3867589835" sldId="3223"/>
            <ac:spMk id="12" creationId="{75E22887-E59C-42D6-91A1-8E45BF258D81}"/>
          </ac:spMkLst>
        </pc:spChg>
        <pc:spChg chg="add mod">
          <ac:chgData name="Hale, Phillip" userId="1173c3ae-b8d7-4f0e-aa35-7d843245c30c" providerId="ADAL" clId="{E4644B43-0C74-4F8A-B83E-5CE707460E83}" dt="2019-06-30T04:24:47.541" v="2073" actId="207"/>
          <ac:spMkLst>
            <pc:docMk/>
            <pc:sldMk cId="3867589835" sldId="3223"/>
            <ac:spMk id="13" creationId="{F509FE76-E791-49AD-931C-DC275F470E39}"/>
          </ac:spMkLst>
        </pc:spChg>
        <pc:spChg chg="add mod">
          <ac:chgData name="Hale, Phillip" userId="1173c3ae-b8d7-4f0e-aa35-7d843245c30c" providerId="ADAL" clId="{E4644B43-0C74-4F8A-B83E-5CE707460E83}" dt="2019-06-30T04:24:49.569" v="2074" actId="207"/>
          <ac:spMkLst>
            <pc:docMk/>
            <pc:sldMk cId="3867589835" sldId="3223"/>
            <ac:spMk id="14" creationId="{D93589A3-8AFC-49F7-96B6-12A0A651EC96}"/>
          </ac:spMkLst>
        </pc:spChg>
        <pc:spChg chg="add mod">
          <ac:chgData name="Hale, Phillip" userId="1173c3ae-b8d7-4f0e-aa35-7d843245c30c" providerId="ADAL" clId="{E4644B43-0C74-4F8A-B83E-5CE707460E83}" dt="2019-06-30T04:24:52.080" v="2075" actId="207"/>
          <ac:spMkLst>
            <pc:docMk/>
            <pc:sldMk cId="3867589835" sldId="3223"/>
            <ac:spMk id="15" creationId="{A1AFD6FD-198E-44F1-9B5D-962624EADA43}"/>
          </ac:spMkLst>
        </pc:spChg>
        <pc:spChg chg="add mod">
          <ac:chgData name="Hale, Phillip" userId="1173c3ae-b8d7-4f0e-aa35-7d843245c30c" providerId="ADAL" clId="{E4644B43-0C74-4F8A-B83E-5CE707460E83}" dt="2019-06-30T04:29:46.433" v="2155" actId="1076"/>
          <ac:spMkLst>
            <pc:docMk/>
            <pc:sldMk cId="3867589835" sldId="3223"/>
            <ac:spMk id="16" creationId="{53055246-676B-4CAB-9554-E61D75A766A4}"/>
          </ac:spMkLst>
        </pc:spChg>
        <pc:spChg chg="add del">
          <ac:chgData name="Hale, Phillip" userId="1173c3ae-b8d7-4f0e-aa35-7d843245c30c" providerId="ADAL" clId="{E4644B43-0C74-4F8A-B83E-5CE707460E83}" dt="2019-06-30T04:22:35.636" v="2027" actId="26606"/>
          <ac:spMkLst>
            <pc:docMk/>
            <pc:sldMk cId="3867589835" sldId="3223"/>
            <ac:spMk id="71" creationId="{C5E6CFF1-2F42-4E10-9A97-F116F46F53FE}"/>
          </ac:spMkLst>
        </pc:spChg>
        <pc:spChg chg="add del">
          <ac:chgData name="Hale, Phillip" userId="1173c3ae-b8d7-4f0e-aa35-7d843245c30c" providerId="ADAL" clId="{E4644B43-0C74-4F8A-B83E-5CE707460E83}" dt="2019-06-30T04:22:35.636" v="2027" actId="26606"/>
          <ac:spMkLst>
            <pc:docMk/>
            <pc:sldMk cId="3867589835" sldId="3223"/>
            <ac:spMk id="135" creationId="{9228552E-C8B1-4A80-8448-0787CE0FC704}"/>
          </ac:spMkLst>
        </pc:spChg>
        <pc:picChg chg="add del mod ord">
          <ac:chgData name="Hale, Phillip" userId="1173c3ae-b8d7-4f0e-aa35-7d843245c30c" providerId="ADAL" clId="{E4644B43-0C74-4F8A-B83E-5CE707460E83}" dt="2019-06-30T04:42:48.140" v="2497" actId="1076"/>
          <ac:picMkLst>
            <pc:docMk/>
            <pc:sldMk cId="3867589835" sldId="3223"/>
            <ac:picMk id="11266" creationId="{AE766EF2-8FF5-43FF-9A7E-217CABDBD11F}"/>
          </ac:picMkLst>
        </pc:picChg>
        <pc:cxnChg chg="add del">
          <ac:chgData name="Hale, Phillip" userId="1173c3ae-b8d7-4f0e-aa35-7d843245c30c" providerId="ADAL" clId="{E4644B43-0C74-4F8A-B83E-5CE707460E83}" dt="2019-06-30T04:22:30.637" v="2023"/>
          <ac:cxnSpMkLst>
            <pc:docMk/>
            <pc:sldMk cId="3867589835" sldId="3223"/>
            <ac:cxnSpMk id="9" creationId="{07B1C71D-48CA-42B3-8295-FDACB670272E}"/>
          </ac:cxnSpMkLst>
        </pc:cxnChg>
        <pc:cxnChg chg="add mod">
          <ac:chgData name="Hale, Phillip" userId="1173c3ae-b8d7-4f0e-aa35-7d843245c30c" providerId="ADAL" clId="{E4644B43-0C74-4F8A-B83E-5CE707460E83}" dt="2019-06-30T04:25:27.683" v="2078" actId="1076"/>
          <ac:cxnSpMkLst>
            <pc:docMk/>
            <pc:sldMk cId="3867589835" sldId="3223"/>
            <ac:cxnSpMk id="17" creationId="{353C8B80-CDC5-4D67-91A7-0E40F2687D07}"/>
          </ac:cxnSpMkLst>
        </pc:cxnChg>
        <pc:cxnChg chg="add del">
          <ac:chgData name="Hale, Phillip" userId="1173c3ae-b8d7-4f0e-aa35-7d843245c30c" providerId="ADAL" clId="{E4644B43-0C74-4F8A-B83E-5CE707460E83}" dt="2019-06-30T04:22:35.636" v="2027" actId="26606"/>
          <ac:cxnSpMkLst>
            <pc:docMk/>
            <pc:sldMk cId="3867589835" sldId="3223"/>
            <ac:cxnSpMk id="73" creationId="{67182200-4859-4C8D-BCBB-55B245C28BA3}"/>
          </ac:cxnSpMkLst>
        </pc:cxnChg>
      </pc:sldChg>
      <pc:sldChg chg="addSp delSp modSp add del mod setBg setClrOvrMap">
        <pc:chgData name="Hale, Phillip" userId="1173c3ae-b8d7-4f0e-aa35-7d843245c30c" providerId="ADAL" clId="{E4644B43-0C74-4F8A-B83E-5CE707460E83}" dt="2019-06-30T04:51:29.145" v="2616" actId="47"/>
        <pc:sldMkLst>
          <pc:docMk/>
          <pc:sldMk cId="561679366" sldId="3224"/>
        </pc:sldMkLst>
        <pc:spChg chg="mod">
          <ac:chgData name="Hale, Phillip" userId="1173c3ae-b8d7-4f0e-aa35-7d843245c30c" providerId="ADAL" clId="{E4644B43-0C74-4F8A-B83E-5CE707460E83}" dt="2019-06-30T04:30:43.925" v="2176" actId="20577"/>
          <ac:spMkLst>
            <pc:docMk/>
            <pc:sldMk cId="561679366" sldId="3224"/>
            <ac:spMk id="2" creationId="{C3B1D810-3357-482B-A890-C5A64D9D0EEB}"/>
          </ac:spMkLst>
        </pc:spChg>
        <pc:spChg chg="del mod">
          <ac:chgData name="Hale, Phillip" userId="1173c3ae-b8d7-4f0e-aa35-7d843245c30c" providerId="ADAL" clId="{E4644B43-0C74-4F8A-B83E-5CE707460E83}" dt="2019-06-30T04:30:51.768" v="2177" actId="478"/>
          <ac:spMkLst>
            <pc:docMk/>
            <pc:sldMk cId="561679366" sldId="3224"/>
            <ac:spMk id="3" creationId="{128FF11A-D3C7-4698-997D-1F8CC56450B7}"/>
          </ac:spMkLst>
        </pc:spChg>
        <pc:spChg chg="add mod">
          <ac:chgData name="Hale, Phillip" userId="1173c3ae-b8d7-4f0e-aa35-7d843245c30c" providerId="ADAL" clId="{E4644B43-0C74-4F8A-B83E-5CE707460E83}" dt="2019-06-30T04:34:49.108" v="2319" actId="14100"/>
          <ac:spMkLst>
            <pc:docMk/>
            <pc:sldMk cId="561679366" sldId="3224"/>
            <ac:spMk id="7" creationId="{3EE39254-D409-418D-8286-B22A49E339DC}"/>
          </ac:spMkLst>
        </pc:spChg>
        <pc:spChg chg="add mod">
          <ac:chgData name="Hale, Phillip" userId="1173c3ae-b8d7-4f0e-aa35-7d843245c30c" providerId="ADAL" clId="{E4644B43-0C74-4F8A-B83E-5CE707460E83}" dt="2019-06-30T04:34:49.108" v="2319" actId="14100"/>
          <ac:spMkLst>
            <pc:docMk/>
            <pc:sldMk cId="561679366" sldId="3224"/>
            <ac:spMk id="8" creationId="{C93CA9D9-B5BE-4CD2-90FF-88F2038F12C5}"/>
          </ac:spMkLst>
        </pc:spChg>
        <pc:spChg chg="add">
          <ac:chgData name="Hale, Phillip" userId="1173c3ae-b8d7-4f0e-aa35-7d843245c30c" providerId="ADAL" clId="{E4644B43-0C74-4F8A-B83E-5CE707460E83}" dt="2019-06-30T04:30:24.583" v="2159" actId="26606"/>
          <ac:spMkLst>
            <pc:docMk/>
            <pc:sldMk cId="561679366" sldId="3224"/>
            <ac:spMk id="9" creationId="{C5E6CFF1-2F42-4E10-9A97-F116F46F53FE}"/>
          </ac:spMkLst>
        </pc:spChg>
        <pc:spChg chg="add mod">
          <ac:chgData name="Hale, Phillip" userId="1173c3ae-b8d7-4f0e-aa35-7d843245c30c" providerId="ADAL" clId="{E4644B43-0C74-4F8A-B83E-5CE707460E83}" dt="2019-06-30T04:34:49.108" v="2319" actId="14100"/>
          <ac:spMkLst>
            <pc:docMk/>
            <pc:sldMk cId="561679366" sldId="3224"/>
            <ac:spMk id="10" creationId="{345E595A-0857-45BB-990B-A3B7A4F043E7}"/>
          </ac:spMkLst>
        </pc:spChg>
        <pc:picChg chg="add mod ord">
          <ac:chgData name="Hale, Phillip" userId="1173c3ae-b8d7-4f0e-aa35-7d843245c30c" providerId="ADAL" clId="{E4644B43-0C74-4F8A-B83E-5CE707460E83}" dt="2019-06-30T04:42:32.781" v="2494" actId="1076"/>
          <ac:picMkLst>
            <pc:docMk/>
            <pc:sldMk cId="561679366" sldId="3224"/>
            <ac:picMk id="4" creationId="{B04A11C5-F694-48F5-A00E-FEED470E97B0}"/>
          </ac:picMkLst>
        </pc:picChg>
        <pc:picChg chg="add mod">
          <ac:chgData name="Hale, Phillip" userId="1173c3ae-b8d7-4f0e-aa35-7d843245c30c" providerId="ADAL" clId="{E4644B43-0C74-4F8A-B83E-5CE707460E83}" dt="2019-06-30T04:34:38.039" v="2312" actId="571"/>
          <ac:picMkLst>
            <pc:docMk/>
            <pc:sldMk cId="561679366" sldId="3224"/>
            <ac:picMk id="12" creationId="{74581830-F879-4F4A-9D0E-D016D68103F2}"/>
          </ac:picMkLst>
        </pc:picChg>
        <pc:cxnChg chg="add">
          <ac:chgData name="Hale, Phillip" userId="1173c3ae-b8d7-4f0e-aa35-7d843245c30c" providerId="ADAL" clId="{E4644B43-0C74-4F8A-B83E-5CE707460E83}" dt="2019-06-30T04:30:24.583" v="2159" actId="26606"/>
          <ac:cxnSpMkLst>
            <pc:docMk/>
            <pc:sldMk cId="561679366" sldId="3224"/>
            <ac:cxnSpMk id="11" creationId="{67182200-4859-4C8D-BCBB-55B245C28BA3}"/>
          </ac:cxnSpMkLst>
        </pc:cxnChg>
      </pc:sldChg>
      <pc:sldChg chg="addSp delSp modSp add mod setBg modAnim modNotesTx">
        <pc:chgData name="Hale, Phillip" userId="1173c3ae-b8d7-4f0e-aa35-7d843245c30c" providerId="ADAL" clId="{E4644B43-0C74-4F8A-B83E-5CE707460E83}" dt="2019-06-30T06:04:46.980" v="5073" actId="6549"/>
        <pc:sldMkLst>
          <pc:docMk/>
          <pc:sldMk cId="4044459325" sldId="3225"/>
        </pc:sldMkLst>
        <pc:spChg chg="del">
          <ac:chgData name="Hale, Phillip" userId="1173c3ae-b8d7-4f0e-aa35-7d843245c30c" providerId="ADAL" clId="{E4644B43-0C74-4F8A-B83E-5CE707460E83}" dt="2019-06-30T04:35:17.795" v="2322" actId="26606"/>
          <ac:spMkLst>
            <pc:docMk/>
            <pc:sldMk cId="4044459325" sldId="3225"/>
            <ac:spMk id="2" creationId="{8155C32B-3C48-4D10-9626-85E97ECC5025}"/>
          </ac:spMkLst>
        </pc:spChg>
        <pc:spChg chg="del">
          <ac:chgData name="Hale, Phillip" userId="1173c3ae-b8d7-4f0e-aa35-7d843245c30c" providerId="ADAL" clId="{E4644B43-0C74-4F8A-B83E-5CE707460E83}" dt="2019-06-30T04:35:17.795" v="2322" actId="26606"/>
          <ac:spMkLst>
            <pc:docMk/>
            <pc:sldMk cId="4044459325" sldId="3225"/>
            <ac:spMk id="3" creationId="{42783711-D654-4750-A843-60843546056E}"/>
          </ac:spMkLst>
        </pc:spChg>
        <pc:spChg chg="add del mod">
          <ac:chgData name="Hale, Phillip" userId="1173c3ae-b8d7-4f0e-aa35-7d843245c30c" providerId="ADAL" clId="{E4644B43-0C74-4F8A-B83E-5CE707460E83}" dt="2019-06-30T04:35:43.735" v="2329" actId="478"/>
          <ac:spMkLst>
            <pc:docMk/>
            <pc:sldMk cId="4044459325" sldId="3225"/>
            <ac:spMk id="5" creationId="{6C3F1CD9-A838-4F37-8184-A96DD34A673F}"/>
          </ac:spMkLst>
        </pc:spChg>
        <pc:spChg chg="add del mod">
          <ac:chgData name="Hale, Phillip" userId="1173c3ae-b8d7-4f0e-aa35-7d843245c30c" providerId="ADAL" clId="{E4644B43-0C74-4F8A-B83E-5CE707460E83}" dt="2019-06-30T04:49:11.172" v="2588" actId="478"/>
          <ac:spMkLst>
            <pc:docMk/>
            <pc:sldMk cId="4044459325" sldId="3225"/>
            <ac:spMk id="6" creationId="{FC157E93-8686-4B2C-88C9-1E45047DCE1C}"/>
          </ac:spMkLst>
        </pc:spChg>
        <pc:spChg chg="add del mod">
          <ac:chgData name="Hale, Phillip" userId="1173c3ae-b8d7-4f0e-aa35-7d843245c30c" providerId="ADAL" clId="{E4644B43-0C74-4F8A-B83E-5CE707460E83}" dt="2019-06-30T04:49:07.817" v="2586" actId="478"/>
          <ac:spMkLst>
            <pc:docMk/>
            <pc:sldMk cId="4044459325" sldId="3225"/>
            <ac:spMk id="9" creationId="{775C7FF4-D963-48FB-95FB-AFA5AE8206B7}"/>
          </ac:spMkLst>
        </pc:spChg>
        <pc:spChg chg="add del mod">
          <ac:chgData name="Hale, Phillip" userId="1173c3ae-b8d7-4f0e-aa35-7d843245c30c" providerId="ADAL" clId="{E4644B43-0C74-4F8A-B83E-5CE707460E83}" dt="2019-06-30T04:36:55.378" v="2350" actId="478"/>
          <ac:spMkLst>
            <pc:docMk/>
            <pc:sldMk cId="4044459325" sldId="3225"/>
            <ac:spMk id="11" creationId="{606B6981-ADA3-4A5A-870C-EDCD535B57E8}"/>
          </ac:spMkLst>
        </pc:spChg>
        <pc:spChg chg="add del mod">
          <ac:chgData name="Hale, Phillip" userId="1173c3ae-b8d7-4f0e-aa35-7d843245c30c" providerId="ADAL" clId="{E4644B43-0C74-4F8A-B83E-5CE707460E83}" dt="2019-06-30T04:49:21.471" v="2593" actId="478"/>
          <ac:spMkLst>
            <pc:docMk/>
            <pc:sldMk cId="4044459325" sldId="3225"/>
            <ac:spMk id="12" creationId="{17545D3C-ACDB-45FF-8972-317A28C01D20}"/>
          </ac:spMkLst>
        </pc:spChg>
        <pc:spChg chg="add del mod">
          <ac:chgData name="Hale, Phillip" userId="1173c3ae-b8d7-4f0e-aa35-7d843245c30c" providerId="ADAL" clId="{E4644B43-0C74-4F8A-B83E-5CE707460E83}" dt="2019-06-30T04:49:17.845" v="2591" actId="478"/>
          <ac:spMkLst>
            <pc:docMk/>
            <pc:sldMk cId="4044459325" sldId="3225"/>
            <ac:spMk id="13" creationId="{189ABC02-AB07-41C6-91A5-9D5164F01EB4}"/>
          </ac:spMkLst>
        </pc:spChg>
        <pc:spChg chg="add del mod">
          <ac:chgData name="Hale, Phillip" userId="1173c3ae-b8d7-4f0e-aa35-7d843245c30c" providerId="ADAL" clId="{E4644B43-0C74-4F8A-B83E-5CE707460E83}" dt="2019-06-30T04:49:19.100" v="2592" actId="478"/>
          <ac:spMkLst>
            <pc:docMk/>
            <pc:sldMk cId="4044459325" sldId="3225"/>
            <ac:spMk id="14" creationId="{3FFD9E99-FB96-4AC9-ACE4-B941389D16EF}"/>
          </ac:spMkLst>
        </pc:spChg>
        <pc:spChg chg="add mod ord">
          <ac:chgData name="Hale, Phillip" userId="1173c3ae-b8d7-4f0e-aa35-7d843245c30c" providerId="ADAL" clId="{E4644B43-0C74-4F8A-B83E-5CE707460E83}" dt="2019-06-30T04:47:00.557" v="2565" actId="14100"/>
          <ac:spMkLst>
            <pc:docMk/>
            <pc:sldMk cId="4044459325" sldId="3225"/>
            <ac:spMk id="16" creationId="{3A10E7FB-75D5-4D76-A99D-323515D278B4}"/>
          </ac:spMkLst>
        </pc:spChg>
        <pc:spChg chg="add del mod">
          <ac:chgData name="Hale, Phillip" userId="1173c3ae-b8d7-4f0e-aa35-7d843245c30c" providerId="ADAL" clId="{E4644B43-0C74-4F8A-B83E-5CE707460E83}" dt="2019-06-30T04:39:09.033" v="2411" actId="478"/>
          <ac:spMkLst>
            <pc:docMk/>
            <pc:sldMk cId="4044459325" sldId="3225"/>
            <ac:spMk id="17" creationId="{0AD3A8F9-B946-4B5A-80AA-2ECD41CE7484}"/>
          </ac:spMkLst>
        </pc:spChg>
        <pc:spChg chg="add mod">
          <ac:chgData name="Hale, Phillip" userId="1173c3ae-b8d7-4f0e-aa35-7d843245c30c" providerId="ADAL" clId="{E4644B43-0C74-4F8A-B83E-5CE707460E83}" dt="2019-06-30T04:51:25.863" v="2615" actId="1076"/>
          <ac:spMkLst>
            <pc:docMk/>
            <pc:sldMk cId="4044459325" sldId="3225"/>
            <ac:spMk id="18" creationId="{BA354F23-606A-4F47-AC03-555558FC5E04}"/>
          </ac:spMkLst>
        </pc:spChg>
        <pc:spChg chg="add del mod">
          <ac:chgData name="Hale, Phillip" userId="1173c3ae-b8d7-4f0e-aa35-7d843245c30c" providerId="ADAL" clId="{E4644B43-0C74-4F8A-B83E-5CE707460E83}" dt="2019-06-30T04:49:09.762" v="2587" actId="478"/>
          <ac:spMkLst>
            <pc:docMk/>
            <pc:sldMk cId="4044459325" sldId="3225"/>
            <ac:spMk id="20" creationId="{20BA914C-E7DE-40C2-B097-5523D72434BB}"/>
          </ac:spMkLst>
        </pc:spChg>
        <pc:spChg chg="add mod">
          <ac:chgData name="Hale, Phillip" userId="1173c3ae-b8d7-4f0e-aa35-7d843245c30c" providerId="ADAL" clId="{E4644B43-0C74-4F8A-B83E-5CE707460E83}" dt="2019-06-30T06:04:46.980" v="5073" actId="6549"/>
          <ac:spMkLst>
            <pc:docMk/>
            <pc:sldMk cId="4044459325" sldId="3225"/>
            <ac:spMk id="21" creationId="{9FA8BBD0-4479-40EC-9DF5-C2790F852FBE}"/>
          </ac:spMkLst>
        </pc:spChg>
        <pc:spChg chg="add mod">
          <ac:chgData name="Hale, Phillip" userId="1173c3ae-b8d7-4f0e-aa35-7d843245c30c" providerId="ADAL" clId="{E4644B43-0C74-4F8A-B83E-5CE707460E83}" dt="2019-06-30T04:50:47.420" v="2613" actId="1076"/>
          <ac:spMkLst>
            <pc:docMk/>
            <pc:sldMk cId="4044459325" sldId="3225"/>
            <ac:spMk id="22" creationId="{805FF21D-D081-4B0D-8AE2-9067780F03BD}"/>
          </ac:spMkLst>
        </pc:spChg>
        <pc:spChg chg="add mod">
          <ac:chgData name="Hale, Phillip" userId="1173c3ae-b8d7-4f0e-aa35-7d843245c30c" providerId="ADAL" clId="{E4644B43-0C74-4F8A-B83E-5CE707460E83}" dt="2019-06-30T04:53:30.703" v="2668" actId="27636"/>
          <ac:spMkLst>
            <pc:docMk/>
            <pc:sldMk cId="4044459325" sldId="3225"/>
            <ac:spMk id="23" creationId="{85667356-31AE-4F3E-BB25-099A4B6E61A7}"/>
          </ac:spMkLst>
        </pc:spChg>
        <pc:picChg chg="add del">
          <ac:chgData name="Hale, Phillip" userId="1173c3ae-b8d7-4f0e-aa35-7d843245c30c" providerId="ADAL" clId="{E4644B43-0C74-4F8A-B83E-5CE707460E83}" dt="2019-06-30T04:35:17.795" v="2322" actId="26606"/>
          <ac:picMkLst>
            <pc:docMk/>
            <pc:sldMk cId="4044459325" sldId="3225"/>
            <ac:picMk id="4" creationId="{4560A7FB-A638-422D-BBB8-5839EA607B0F}"/>
          </ac:picMkLst>
        </pc:picChg>
        <pc:picChg chg="add del mod">
          <ac:chgData name="Hale, Phillip" userId="1173c3ae-b8d7-4f0e-aa35-7d843245c30c" providerId="ADAL" clId="{E4644B43-0C74-4F8A-B83E-5CE707460E83}" dt="2019-06-30T04:35:32.573" v="2327" actId="478"/>
          <ac:picMkLst>
            <pc:docMk/>
            <pc:sldMk cId="4044459325" sldId="3225"/>
            <ac:picMk id="7" creationId="{4560A7FB-A638-422D-BBB8-5839EA607B0F}"/>
          </ac:picMkLst>
        </pc:picChg>
        <pc:picChg chg="add del mod">
          <ac:chgData name="Hale, Phillip" userId="1173c3ae-b8d7-4f0e-aa35-7d843245c30c" providerId="ADAL" clId="{E4644B43-0C74-4F8A-B83E-5CE707460E83}" dt="2019-06-30T04:47:25.558" v="2571" actId="1076"/>
          <ac:picMkLst>
            <pc:docMk/>
            <pc:sldMk cId="4044459325" sldId="3225"/>
            <ac:picMk id="10" creationId="{4560A7FB-A638-422D-BBB8-5839EA607B0F}"/>
          </ac:picMkLst>
        </pc:picChg>
        <pc:picChg chg="add del">
          <ac:chgData name="Hale, Phillip" userId="1173c3ae-b8d7-4f0e-aa35-7d843245c30c" providerId="ADAL" clId="{E4644B43-0C74-4F8A-B83E-5CE707460E83}" dt="2019-06-30T04:46:14.044" v="2549"/>
          <ac:picMkLst>
            <pc:docMk/>
            <pc:sldMk cId="4044459325" sldId="3225"/>
            <ac:picMk id="19" creationId="{83D0605D-FCE5-4210-BB37-E323ED771E3C}"/>
          </ac:picMkLst>
        </pc:picChg>
        <pc:cxnChg chg="add del">
          <ac:chgData name="Hale, Phillip" userId="1173c3ae-b8d7-4f0e-aa35-7d843245c30c" providerId="ADAL" clId="{E4644B43-0C74-4F8A-B83E-5CE707460E83}" dt="2019-06-30T04:35:37.552" v="2328" actId="26606"/>
          <ac:cxnSpMkLst>
            <pc:docMk/>
            <pc:sldMk cId="4044459325" sldId="3225"/>
            <ac:cxnSpMk id="15" creationId="{E4A809D5-3600-46D4-A466-67F2349A54FB}"/>
          </ac:cxnSpMkLst>
        </pc:cxnChg>
      </pc:sldChg>
      <pc:sldChg chg="addSp add del">
        <pc:chgData name="Hale, Phillip" userId="1173c3ae-b8d7-4f0e-aa35-7d843245c30c" providerId="ADAL" clId="{E4644B43-0C74-4F8A-B83E-5CE707460E83}" dt="2019-06-30T04:53:50.637" v="2670" actId="47"/>
        <pc:sldMkLst>
          <pc:docMk/>
          <pc:sldMk cId="3405545624" sldId="3226"/>
        </pc:sldMkLst>
        <pc:picChg chg="add">
          <ac:chgData name="Hale, Phillip" userId="1173c3ae-b8d7-4f0e-aa35-7d843245c30c" providerId="ADAL" clId="{E4644B43-0C74-4F8A-B83E-5CE707460E83}" dt="2019-06-30T04:40:53.742" v="2475"/>
          <ac:picMkLst>
            <pc:docMk/>
            <pc:sldMk cId="3405545624" sldId="3226"/>
            <ac:picMk id="4" creationId="{88525F5C-3045-4975-BB42-BA417EAA5B63}"/>
          </ac:picMkLst>
        </pc:picChg>
      </pc:sldChg>
      <pc:sldChg chg="addSp delSp modSp add del mod ord setBg">
        <pc:chgData name="Hale, Phillip" userId="1173c3ae-b8d7-4f0e-aa35-7d843245c30c" providerId="ADAL" clId="{E4644B43-0C74-4F8A-B83E-5CE707460E83}" dt="2019-06-30T05:53:33.096" v="4204" actId="47"/>
        <pc:sldMkLst>
          <pc:docMk/>
          <pc:sldMk cId="2485711356" sldId="3227"/>
        </pc:sldMkLst>
        <pc:spChg chg="del">
          <ac:chgData name="Hale, Phillip" userId="1173c3ae-b8d7-4f0e-aa35-7d843245c30c" providerId="ADAL" clId="{E4644B43-0C74-4F8A-B83E-5CE707460E83}" dt="2019-06-30T04:42:38.466" v="2496" actId="478"/>
          <ac:spMkLst>
            <pc:docMk/>
            <pc:sldMk cId="2485711356" sldId="3227"/>
            <ac:spMk id="2" creationId="{EF0F3112-EF6D-45CF-80C3-270EA0D75B11}"/>
          </ac:spMkLst>
        </pc:spChg>
        <pc:spChg chg="del">
          <ac:chgData name="Hale, Phillip" userId="1173c3ae-b8d7-4f0e-aa35-7d843245c30c" providerId="ADAL" clId="{E4644B43-0C74-4F8A-B83E-5CE707460E83}" dt="2019-06-30T04:42:37.413" v="2495" actId="478"/>
          <ac:spMkLst>
            <pc:docMk/>
            <pc:sldMk cId="2485711356" sldId="3227"/>
            <ac:spMk id="3" creationId="{C8A06824-C5EE-4CB5-B59F-9D9790F7A5AF}"/>
          </ac:spMkLst>
        </pc:spChg>
        <pc:spChg chg="add del">
          <ac:chgData name="Hale, Phillip" userId="1173c3ae-b8d7-4f0e-aa35-7d843245c30c" providerId="ADAL" clId="{E4644B43-0C74-4F8A-B83E-5CE707460E83}" dt="2019-06-30T04:43:27.123" v="2502"/>
          <ac:spMkLst>
            <pc:docMk/>
            <pc:sldMk cId="2485711356" sldId="3227"/>
            <ac:spMk id="6" creationId="{FD440F20-80A5-4D8A-9D13-5C5F892B141D}"/>
          </ac:spMkLst>
        </pc:spChg>
        <pc:spChg chg="add del">
          <ac:chgData name="Hale, Phillip" userId="1173c3ae-b8d7-4f0e-aa35-7d843245c30c" providerId="ADAL" clId="{E4644B43-0C74-4F8A-B83E-5CE707460E83}" dt="2019-06-30T04:43:27.123" v="2502"/>
          <ac:spMkLst>
            <pc:docMk/>
            <pc:sldMk cId="2485711356" sldId="3227"/>
            <ac:spMk id="7" creationId="{4A4014AB-D21E-437A-99F8-738B012DD238}"/>
          </ac:spMkLst>
        </pc:spChg>
        <pc:spChg chg="add del">
          <ac:chgData name="Hale, Phillip" userId="1173c3ae-b8d7-4f0e-aa35-7d843245c30c" providerId="ADAL" clId="{E4644B43-0C74-4F8A-B83E-5CE707460E83}" dt="2019-06-30T05:43:03.528" v="3229" actId="26606"/>
          <ac:spMkLst>
            <pc:docMk/>
            <pc:sldMk cId="2485711356" sldId="3227"/>
            <ac:spMk id="13" creationId="{22C6C9C9-83BF-4A6C-A1BF-C1735C61B4FF}"/>
          </ac:spMkLst>
        </pc:spChg>
        <pc:spChg chg="add del">
          <ac:chgData name="Hale, Phillip" userId="1173c3ae-b8d7-4f0e-aa35-7d843245c30c" providerId="ADAL" clId="{E4644B43-0C74-4F8A-B83E-5CE707460E83}" dt="2019-06-30T05:43:04.740" v="3231" actId="26606"/>
          <ac:spMkLst>
            <pc:docMk/>
            <pc:sldMk cId="2485711356" sldId="3227"/>
            <ac:spMk id="15" creationId="{E9DCA5EA-C9F1-43F7-8CD9-E7D77919EBE7}"/>
          </ac:spMkLst>
        </pc:spChg>
        <pc:spChg chg="add del">
          <ac:chgData name="Hale, Phillip" userId="1173c3ae-b8d7-4f0e-aa35-7d843245c30c" providerId="ADAL" clId="{E4644B43-0C74-4F8A-B83E-5CE707460E83}" dt="2019-06-30T05:43:06.271" v="3233" actId="26606"/>
          <ac:spMkLst>
            <pc:docMk/>
            <pc:sldMk cId="2485711356" sldId="3227"/>
            <ac:spMk id="17" creationId="{22C6C9C9-83BF-4A6C-A1BF-C1735C61B4FF}"/>
          </ac:spMkLst>
        </pc:spChg>
        <pc:spChg chg="add del">
          <ac:chgData name="Hale, Phillip" userId="1173c3ae-b8d7-4f0e-aa35-7d843245c30c" providerId="ADAL" clId="{E4644B43-0C74-4F8A-B83E-5CE707460E83}" dt="2019-06-30T05:43:24.080" v="3236" actId="26606"/>
          <ac:spMkLst>
            <pc:docMk/>
            <pc:sldMk cId="2485711356" sldId="3227"/>
            <ac:spMk id="19" creationId="{E9DCA5EA-C9F1-43F7-8CD9-E7D77919EBE7}"/>
          </ac:spMkLst>
        </pc:spChg>
        <pc:spChg chg="add del">
          <ac:chgData name="Hale, Phillip" userId="1173c3ae-b8d7-4f0e-aa35-7d843245c30c" providerId="ADAL" clId="{E4644B43-0C74-4F8A-B83E-5CE707460E83}" dt="2019-06-30T05:43:37.239" v="3239" actId="26606"/>
          <ac:spMkLst>
            <pc:docMk/>
            <pc:sldMk cId="2485711356" sldId="3227"/>
            <ac:spMk id="24" creationId="{36A1CAC3-A129-43F8-8881-63D3E319A7B5}"/>
          </ac:spMkLst>
        </pc:spChg>
        <pc:spChg chg="add del">
          <ac:chgData name="Hale, Phillip" userId="1173c3ae-b8d7-4f0e-aa35-7d843245c30c" providerId="ADAL" clId="{E4644B43-0C74-4F8A-B83E-5CE707460E83}" dt="2019-06-30T05:43:37.239" v="3239" actId="26606"/>
          <ac:spMkLst>
            <pc:docMk/>
            <pc:sldMk cId="2485711356" sldId="3227"/>
            <ac:spMk id="26" creationId="{B5CCE41C-FBFB-44B8-BE25-7F555613C150}"/>
          </ac:spMkLst>
        </pc:spChg>
        <pc:spChg chg="add">
          <ac:chgData name="Hale, Phillip" userId="1173c3ae-b8d7-4f0e-aa35-7d843245c30c" providerId="ADAL" clId="{E4644B43-0C74-4F8A-B83E-5CE707460E83}" dt="2019-06-30T05:43:37.239" v="3239" actId="26606"/>
          <ac:spMkLst>
            <pc:docMk/>
            <pc:sldMk cId="2485711356" sldId="3227"/>
            <ac:spMk id="31" creationId="{22C6C9C9-83BF-4A6C-A1BF-C1735C61B4FF}"/>
          </ac:spMkLst>
        </pc:spChg>
        <pc:picChg chg="add mod ord">
          <ac:chgData name="Hale, Phillip" userId="1173c3ae-b8d7-4f0e-aa35-7d843245c30c" providerId="ADAL" clId="{E4644B43-0C74-4F8A-B83E-5CE707460E83}" dt="2019-06-30T05:43:37.239" v="3239" actId="26606"/>
          <ac:picMkLst>
            <pc:docMk/>
            <pc:sldMk cId="2485711356" sldId="3227"/>
            <ac:picMk id="4" creationId="{29559C10-99EC-43BF-A8C2-123AF66A88A5}"/>
          </ac:picMkLst>
        </pc:picChg>
        <pc:picChg chg="add mod ord">
          <ac:chgData name="Hale, Phillip" userId="1173c3ae-b8d7-4f0e-aa35-7d843245c30c" providerId="ADAL" clId="{E4644B43-0C74-4F8A-B83E-5CE707460E83}" dt="2019-06-30T05:43:37.239" v="3239" actId="26606"/>
          <ac:picMkLst>
            <pc:docMk/>
            <pc:sldMk cId="2485711356" sldId="3227"/>
            <ac:picMk id="8" creationId="{D281C113-ECA0-4B80-94D0-FB8779B06514}"/>
          </ac:picMkLst>
        </pc:picChg>
        <pc:picChg chg="add del">
          <ac:chgData name="Hale, Phillip" userId="1173c3ae-b8d7-4f0e-aa35-7d843245c30c" providerId="ADAL" clId="{E4644B43-0C74-4F8A-B83E-5CE707460E83}" dt="2019-06-30T04:43:32.824" v="2503" actId="26606"/>
          <ac:picMkLst>
            <pc:docMk/>
            <pc:sldMk cId="2485711356" sldId="3227"/>
            <ac:picMk id="9" creationId="{CB607B98-7700-4DC9-8BE8-A876255F9C52}"/>
          </ac:picMkLst>
        </pc:picChg>
        <pc:picChg chg="add del">
          <ac:chgData name="Hale, Phillip" userId="1173c3ae-b8d7-4f0e-aa35-7d843245c30c" providerId="ADAL" clId="{E4644B43-0C74-4F8A-B83E-5CE707460E83}" dt="2019-06-30T05:43:32.634" v="3238" actId="478"/>
          <ac:picMkLst>
            <pc:docMk/>
            <pc:sldMk cId="2485711356" sldId="3227"/>
            <ac:picMk id="14" creationId="{EF5B98B8-7FA9-4C0B-8E19-35EF856247D6}"/>
          </ac:picMkLst>
        </pc:picChg>
      </pc:sldChg>
      <pc:sldChg chg="addSp delSp modSp add del mod setBg">
        <pc:chgData name="Hale, Phillip" userId="1173c3ae-b8d7-4f0e-aa35-7d843245c30c" providerId="ADAL" clId="{E4644B43-0C74-4F8A-B83E-5CE707460E83}" dt="2019-06-30T04:48:33.648" v="2579" actId="47"/>
        <pc:sldMkLst>
          <pc:docMk/>
          <pc:sldMk cId="2151883256" sldId="3228"/>
        </pc:sldMkLst>
        <pc:spChg chg="mod">
          <ac:chgData name="Hale, Phillip" userId="1173c3ae-b8d7-4f0e-aa35-7d843245c30c" providerId="ADAL" clId="{E4644B43-0C74-4F8A-B83E-5CE707460E83}" dt="2019-06-30T04:45:54.680" v="2544" actId="26606"/>
          <ac:spMkLst>
            <pc:docMk/>
            <pc:sldMk cId="2151883256" sldId="3228"/>
            <ac:spMk id="2" creationId="{D6E7B168-683D-4351-9D9F-10DF1C0482B3}"/>
          </ac:spMkLst>
        </pc:spChg>
        <pc:spChg chg="add del mod">
          <ac:chgData name="Hale, Phillip" userId="1173c3ae-b8d7-4f0e-aa35-7d843245c30c" providerId="ADAL" clId="{E4644B43-0C74-4F8A-B83E-5CE707460E83}" dt="2019-06-30T04:45:54.730" v="2545" actId="26606"/>
          <ac:spMkLst>
            <pc:docMk/>
            <pc:sldMk cId="2151883256" sldId="3228"/>
            <ac:spMk id="3" creationId="{AA921F3F-4BC3-4E7C-B007-D4C0F9DC8AD8}"/>
          </ac:spMkLst>
        </pc:spChg>
        <pc:spChg chg="add del">
          <ac:chgData name="Hale, Phillip" userId="1173c3ae-b8d7-4f0e-aa35-7d843245c30c" providerId="ADAL" clId="{E4644B43-0C74-4F8A-B83E-5CE707460E83}" dt="2019-06-30T04:45:54.730" v="2545" actId="26606"/>
          <ac:spMkLst>
            <pc:docMk/>
            <pc:sldMk cId="2151883256" sldId="3228"/>
            <ac:spMk id="11" creationId="{569C1A01-6FB5-43CE-ADCC-936728ACAC0D}"/>
          </ac:spMkLst>
        </pc:spChg>
        <pc:spChg chg="add del">
          <ac:chgData name="Hale, Phillip" userId="1173c3ae-b8d7-4f0e-aa35-7d843245c30c" providerId="ADAL" clId="{E4644B43-0C74-4F8A-B83E-5CE707460E83}" dt="2019-06-30T04:45:51.711" v="2542" actId="26606"/>
          <ac:spMkLst>
            <pc:docMk/>
            <pc:sldMk cId="2151883256" sldId="3228"/>
            <ac:spMk id="17" creationId="{823AC064-BC96-4F32-8AE1-B2FD38754823}"/>
          </ac:spMkLst>
        </pc:spChg>
        <pc:spChg chg="add">
          <ac:chgData name="Hale, Phillip" userId="1173c3ae-b8d7-4f0e-aa35-7d843245c30c" providerId="ADAL" clId="{E4644B43-0C74-4F8A-B83E-5CE707460E83}" dt="2019-06-30T04:45:54.730" v="2545" actId="26606"/>
          <ac:spMkLst>
            <pc:docMk/>
            <pc:sldMk cId="2151883256" sldId="3228"/>
            <ac:spMk id="18" creationId="{569C1A01-6FB5-43CE-ADCC-936728ACAC0D}"/>
          </ac:spMkLst>
        </pc:spChg>
        <pc:spChg chg="add del">
          <ac:chgData name="Hale, Phillip" userId="1173c3ae-b8d7-4f0e-aa35-7d843245c30c" providerId="ADAL" clId="{E4644B43-0C74-4F8A-B83E-5CE707460E83}" dt="2019-06-30T04:45:54.680" v="2544" actId="26606"/>
          <ac:spMkLst>
            <pc:docMk/>
            <pc:sldMk cId="2151883256" sldId="3228"/>
            <ac:spMk id="22" creationId="{AA921F3F-4BC3-4E7C-B007-D4C0F9DC8AD8}"/>
          </ac:spMkLst>
        </pc:spChg>
        <pc:spChg chg="add">
          <ac:chgData name="Hale, Phillip" userId="1173c3ae-b8d7-4f0e-aa35-7d843245c30c" providerId="ADAL" clId="{E4644B43-0C74-4F8A-B83E-5CE707460E83}" dt="2019-06-30T04:45:54.730" v="2545" actId="26606"/>
          <ac:spMkLst>
            <pc:docMk/>
            <pc:sldMk cId="2151883256" sldId="3228"/>
            <ac:spMk id="26" creationId="{AA921F3F-4BC3-4E7C-B007-D4C0F9DC8AD8}"/>
          </ac:spMkLst>
        </pc:spChg>
        <pc:picChg chg="add del mod ord">
          <ac:chgData name="Hale, Phillip" userId="1173c3ae-b8d7-4f0e-aa35-7d843245c30c" providerId="ADAL" clId="{E4644B43-0C74-4F8A-B83E-5CE707460E83}" dt="2019-06-30T04:45:54.730" v="2545" actId="26606"/>
          <ac:picMkLst>
            <pc:docMk/>
            <pc:sldMk cId="2151883256" sldId="3228"/>
            <ac:picMk id="4" creationId="{ABB93BFA-29C4-402C-96D0-4A455D044AB4}"/>
          </ac:picMkLst>
        </pc:picChg>
        <pc:picChg chg="add del">
          <ac:chgData name="Hale, Phillip" userId="1173c3ae-b8d7-4f0e-aa35-7d843245c30c" providerId="ADAL" clId="{E4644B43-0C74-4F8A-B83E-5CE707460E83}" dt="2019-06-30T04:45:54.730" v="2545" actId="26606"/>
          <ac:picMkLst>
            <pc:docMk/>
            <pc:sldMk cId="2151883256" sldId="3228"/>
            <ac:picMk id="9" creationId="{EE09A529-E47C-4634-BB98-0A9526C372B4}"/>
          </ac:picMkLst>
        </pc:picChg>
        <pc:picChg chg="add del">
          <ac:chgData name="Hale, Phillip" userId="1173c3ae-b8d7-4f0e-aa35-7d843245c30c" providerId="ADAL" clId="{E4644B43-0C74-4F8A-B83E-5CE707460E83}" dt="2019-06-30T04:45:51.711" v="2542" actId="26606"/>
          <ac:picMkLst>
            <pc:docMk/>
            <pc:sldMk cId="2151883256" sldId="3228"/>
            <ac:picMk id="14" creationId="{ABB93BFA-29C4-402C-96D0-4A455D044AB4}"/>
          </ac:picMkLst>
        </pc:picChg>
        <pc:picChg chg="add del">
          <ac:chgData name="Hale, Phillip" userId="1173c3ae-b8d7-4f0e-aa35-7d843245c30c" providerId="ADAL" clId="{E4644B43-0C74-4F8A-B83E-5CE707460E83}" dt="2019-06-30T04:45:54.680" v="2544" actId="26606"/>
          <ac:picMkLst>
            <pc:docMk/>
            <pc:sldMk cId="2151883256" sldId="3228"/>
            <ac:picMk id="16" creationId="{19AE98B8-B73A-4724-B639-017087F9239F}"/>
          </ac:picMkLst>
        </pc:picChg>
        <pc:picChg chg="add del">
          <ac:chgData name="Hale, Phillip" userId="1173c3ae-b8d7-4f0e-aa35-7d843245c30c" providerId="ADAL" clId="{E4644B43-0C74-4F8A-B83E-5CE707460E83}" dt="2019-06-30T04:45:54.680" v="2544" actId="26606"/>
          <ac:picMkLst>
            <pc:docMk/>
            <pc:sldMk cId="2151883256" sldId="3228"/>
            <ac:picMk id="21" creationId="{ABB93BFA-29C4-402C-96D0-4A455D044AB4}"/>
          </ac:picMkLst>
        </pc:picChg>
        <pc:picChg chg="add">
          <ac:chgData name="Hale, Phillip" userId="1173c3ae-b8d7-4f0e-aa35-7d843245c30c" providerId="ADAL" clId="{E4644B43-0C74-4F8A-B83E-5CE707460E83}" dt="2019-06-30T04:45:54.730" v="2545" actId="26606"/>
          <ac:picMkLst>
            <pc:docMk/>
            <pc:sldMk cId="2151883256" sldId="3228"/>
            <ac:picMk id="24" creationId="{ABB93BFA-29C4-402C-96D0-4A455D044AB4}"/>
          </ac:picMkLst>
        </pc:picChg>
        <pc:picChg chg="add">
          <ac:chgData name="Hale, Phillip" userId="1173c3ae-b8d7-4f0e-aa35-7d843245c30c" providerId="ADAL" clId="{E4644B43-0C74-4F8A-B83E-5CE707460E83}" dt="2019-06-30T04:45:54.730" v="2545" actId="26606"/>
          <ac:picMkLst>
            <pc:docMk/>
            <pc:sldMk cId="2151883256" sldId="3228"/>
            <ac:picMk id="25" creationId="{EE09A529-E47C-4634-BB98-0A9526C372B4}"/>
          </ac:picMkLst>
        </pc:picChg>
        <pc:cxnChg chg="add del">
          <ac:chgData name="Hale, Phillip" userId="1173c3ae-b8d7-4f0e-aa35-7d843245c30c" providerId="ADAL" clId="{E4644B43-0C74-4F8A-B83E-5CE707460E83}" dt="2019-06-30T04:45:51.711" v="2542" actId="26606"/>
          <ac:cxnSpMkLst>
            <pc:docMk/>
            <pc:sldMk cId="2151883256" sldId="3228"/>
            <ac:cxnSpMk id="19" creationId="{7E7C77BC-7138-40B1-A15B-20F57A494629}"/>
          </ac:cxnSpMkLst>
        </pc:cxnChg>
      </pc:sldChg>
      <pc:sldChg chg="add ord setBg modNotesTx">
        <pc:chgData name="Hale, Phillip" userId="1173c3ae-b8d7-4f0e-aa35-7d843245c30c" providerId="ADAL" clId="{E4644B43-0C74-4F8A-B83E-5CE707460E83}" dt="2019-06-30T06:12:05.127" v="5884" actId="20577"/>
        <pc:sldMkLst>
          <pc:docMk/>
          <pc:sldMk cId="1633139283" sldId="3229"/>
        </pc:sldMkLst>
      </pc:sldChg>
      <pc:sldChg chg="addSp delSp modSp add del mod setBg">
        <pc:chgData name="Hale, Phillip" userId="1173c3ae-b8d7-4f0e-aa35-7d843245c30c" providerId="ADAL" clId="{E4644B43-0C74-4F8A-B83E-5CE707460E83}" dt="2019-06-30T05:40:24.930" v="3202" actId="47"/>
        <pc:sldMkLst>
          <pc:docMk/>
          <pc:sldMk cId="764468418" sldId="3230"/>
        </pc:sldMkLst>
        <pc:spChg chg="del">
          <ac:chgData name="Hale, Phillip" userId="1173c3ae-b8d7-4f0e-aa35-7d843245c30c" providerId="ADAL" clId="{E4644B43-0C74-4F8A-B83E-5CE707460E83}" dt="2019-06-30T05:13:49.611" v="2876" actId="478"/>
          <ac:spMkLst>
            <pc:docMk/>
            <pc:sldMk cId="764468418" sldId="3230"/>
            <ac:spMk id="2" creationId="{582217B8-DEE9-442C-B690-E7F13982A1E3}"/>
          </ac:spMkLst>
        </pc:spChg>
        <pc:spChg chg="del">
          <ac:chgData name="Hale, Phillip" userId="1173c3ae-b8d7-4f0e-aa35-7d843245c30c" providerId="ADAL" clId="{E4644B43-0C74-4F8A-B83E-5CE707460E83}" dt="2019-06-30T05:13:49.611" v="2876" actId="478"/>
          <ac:spMkLst>
            <pc:docMk/>
            <pc:sldMk cId="764468418" sldId="3230"/>
            <ac:spMk id="3" creationId="{2000BBBD-9B50-4382-8104-A9E869D5F064}"/>
          </ac:spMkLst>
        </pc:spChg>
        <pc:spChg chg="del">
          <ac:chgData name="Hale, Phillip" userId="1173c3ae-b8d7-4f0e-aa35-7d843245c30c" providerId="ADAL" clId="{E4644B43-0C74-4F8A-B83E-5CE707460E83}" dt="2019-06-30T05:13:49.611" v="2876" actId="478"/>
          <ac:spMkLst>
            <pc:docMk/>
            <pc:sldMk cId="764468418" sldId="3230"/>
            <ac:spMk id="4" creationId="{4918A53C-86B3-4658-B33D-4112358E59B8}"/>
          </ac:spMkLst>
        </pc:spChg>
        <pc:spChg chg="add mod">
          <ac:chgData name="Hale, Phillip" userId="1173c3ae-b8d7-4f0e-aa35-7d843245c30c" providerId="ADAL" clId="{E4644B43-0C74-4F8A-B83E-5CE707460E83}" dt="2019-06-30T05:16:46.347" v="2900"/>
          <ac:spMkLst>
            <pc:docMk/>
            <pc:sldMk cId="764468418" sldId="3230"/>
            <ac:spMk id="9" creationId="{6D9C30D9-61E0-4341-9CBB-27A60E965FE0}"/>
          </ac:spMkLst>
        </pc:spChg>
        <pc:picChg chg="add del">
          <ac:chgData name="Hale, Phillip" userId="1173c3ae-b8d7-4f0e-aa35-7d843245c30c" providerId="ADAL" clId="{E4644B43-0C74-4F8A-B83E-5CE707460E83}" dt="2019-06-30T05:13:49.611" v="2876" actId="478"/>
          <ac:picMkLst>
            <pc:docMk/>
            <pc:sldMk cId="764468418" sldId="3230"/>
            <ac:picMk id="5" creationId="{EC76CEBA-57D0-445F-AFBB-C973C475A658}"/>
          </ac:picMkLst>
        </pc:picChg>
        <pc:picChg chg="add mod">
          <ac:chgData name="Hale, Phillip" userId="1173c3ae-b8d7-4f0e-aa35-7d843245c30c" providerId="ADAL" clId="{E4644B43-0C74-4F8A-B83E-5CE707460E83}" dt="2019-06-30T05:14:01.419" v="2884" actId="26606"/>
          <ac:picMkLst>
            <pc:docMk/>
            <pc:sldMk cId="764468418" sldId="3230"/>
            <ac:picMk id="6" creationId="{95BCF4DE-16A9-4FCB-82C5-B9EE7FA3DDCB}"/>
          </ac:picMkLst>
        </pc:picChg>
        <pc:picChg chg="add del">
          <ac:chgData name="Hale, Phillip" userId="1173c3ae-b8d7-4f0e-aa35-7d843245c30c" providerId="ADAL" clId="{E4644B43-0C74-4F8A-B83E-5CE707460E83}" dt="2019-06-30T05:16:31.374" v="2899" actId="478"/>
          <ac:picMkLst>
            <pc:docMk/>
            <pc:sldMk cId="764468418" sldId="3230"/>
            <ac:picMk id="10" creationId="{74B5012A-FD47-4746-8AE4-F7F0541BD70D}"/>
          </ac:picMkLst>
        </pc:picChg>
        <pc:cxnChg chg="add">
          <ac:chgData name="Hale, Phillip" userId="1173c3ae-b8d7-4f0e-aa35-7d843245c30c" providerId="ADAL" clId="{E4644B43-0C74-4F8A-B83E-5CE707460E83}" dt="2019-06-30T05:14:01.419" v="2884" actId="26606"/>
          <ac:cxnSpMkLst>
            <pc:docMk/>
            <pc:sldMk cId="764468418" sldId="3230"/>
            <ac:cxnSpMk id="8" creationId="{22F6364A-B358-4BEE-B158-0734D2C938D4}"/>
          </ac:cxnSpMkLst>
        </pc:cxnChg>
        <pc:cxnChg chg="add del">
          <ac:chgData name="Hale, Phillip" userId="1173c3ae-b8d7-4f0e-aa35-7d843245c30c" providerId="ADAL" clId="{E4644B43-0C74-4F8A-B83E-5CE707460E83}" dt="2019-06-30T05:13:59.139" v="2879" actId="26606"/>
          <ac:cxnSpMkLst>
            <pc:docMk/>
            <pc:sldMk cId="764468418" sldId="3230"/>
            <ac:cxnSpMk id="11" creationId="{22F6364A-B358-4BEE-B158-0734D2C938D4}"/>
          </ac:cxnSpMkLst>
        </pc:cxnChg>
      </pc:sldChg>
      <pc:sldChg chg="addSp delSp modSp add mod ord setBg">
        <pc:chgData name="Hale, Phillip" userId="1173c3ae-b8d7-4f0e-aa35-7d843245c30c" providerId="ADAL" clId="{E4644B43-0C74-4F8A-B83E-5CE707460E83}" dt="2019-06-30T05:46:53.995" v="3397"/>
        <pc:sldMkLst>
          <pc:docMk/>
          <pc:sldMk cId="3065767796" sldId="3231"/>
        </pc:sldMkLst>
        <pc:spChg chg="add del mod">
          <ac:chgData name="Hale, Phillip" userId="1173c3ae-b8d7-4f0e-aa35-7d843245c30c" providerId="ADAL" clId="{E4644B43-0C74-4F8A-B83E-5CE707460E83}" dt="2019-06-30T04:57:04.833" v="2689" actId="26606"/>
          <ac:spMkLst>
            <pc:docMk/>
            <pc:sldMk cId="3065767796" sldId="3231"/>
            <ac:spMk id="2" creationId="{7E44C4CE-F142-496D-92E5-2888D2035151}"/>
          </ac:spMkLst>
        </pc:spChg>
        <pc:spChg chg="add del mod">
          <ac:chgData name="Hale, Phillip" userId="1173c3ae-b8d7-4f0e-aa35-7d843245c30c" providerId="ADAL" clId="{E4644B43-0C74-4F8A-B83E-5CE707460E83}" dt="2019-06-30T04:57:04.833" v="2689" actId="26606"/>
          <ac:spMkLst>
            <pc:docMk/>
            <pc:sldMk cId="3065767796" sldId="3231"/>
            <ac:spMk id="3" creationId="{109BDF04-5AF3-4D87-B2F3-182346BE06FB}"/>
          </ac:spMkLst>
        </pc:spChg>
        <pc:spChg chg="add del mod">
          <ac:chgData name="Hale, Phillip" userId="1173c3ae-b8d7-4f0e-aa35-7d843245c30c" providerId="ADAL" clId="{E4644B43-0C74-4F8A-B83E-5CE707460E83}" dt="2019-06-30T04:58:23.813" v="2721" actId="478"/>
          <ac:spMkLst>
            <pc:docMk/>
            <pc:sldMk cId="3065767796" sldId="3231"/>
            <ac:spMk id="6" creationId="{2A926893-4851-4F53-B1B7-2BD10DE53DC9}"/>
          </ac:spMkLst>
        </pc:spChg>
        <pc:spChg chg="add del">
          <ac:chgData name="Hale, Phillip" userId="1173c3ae-b8d7-4f0e-aa35-7d843245c30c" providerId="ADAL" clId="{E4644B43-0C74-4F8A-B83E-5CE707460E83}" dt="2019-06-30T04:56:59.269" v="2686" actId="26606"/>
          <ac:spMkLst>
            <pc:docMk/>
            <pc:sldMk cId="3065767796" sldId="3231"/>
            <ac:spMk id="11" creationId="{569C1A01-6FB5-43CE-ADCC-936728ACAC0D}"/>
          </ac:spMkLst>
        </pc:spChg>
        <pc:spChg chg="add del">
          <ac:chgData name="Hale, Phillip" userId="1173c3ae-b8d7-4f0e-aa35-7d843245c30c" providerId="ADAL" clId="{E4644B43-0C74-4F8A-B83E-5CE707460E83}" dt="2019-06-30T04:57:17.038" v="2692" actId="26606"/>
          <ac:spMkLst>
            <pc:docMk/>
            <pc:sldMk cId="3065767796" sldId="3231"/>
            <ac:spMk id="13" creationId="{569C1A01-6FB5-43CE-ADCC-936728ACAC0D}"/>
          </ac:spMkLst>
        </pc:spChg>
        <pc:spChg chg="add del mod">
          <ac:chgData name="Hale, Phillip" userId="1173c3ae-b8d7-4f0e-aa35-7d843245c30c" providerId="ADAL" clId="{E4644B43-0C74-4F8A-B83E-5CE707460E83}" dt="2019-06-30T04:58:21.700" v="2720" actId="478"/>
          <ac:spMkLst>
            <pc:docMk/>
            <pc:sldMk cId="3065767796" sldId="3231"/>
            <ac:spMk id="14" creationId="{7E44C4CE-F142-496D-92E5-2888D2035151}"/>
          </ac:spMkLst>
        </pc:spChg>
        <pc:spChg chg="add del">
          <ac:chgData name="Hale, Phillip" userId="1173c3ae-b8d7-4f0e-aa35-7d843245c30c" providerId="ADAL" clId="{E4644B43-0C74-4F8A-B83E-5CE707460E83}" dt="2019-06-30T04:57:17.038" v="2692" actId="26606"/>
          <ac:spMkLst>
            <pc:docMk/>
            <pc:sldMk cId="3065767796" sldId="3231"/>
            <ac:spMk id="15" creationId="{109BDF04-5AF3-4D87-B2F3-182346BE06FB}"/>
          </ac:spMkLst>
        </pc:spChg>
        <pc:spChg chg="add del mod">
          <ac:chgData name="Hale, Phillip" userId="1173c3ae-b8d7-4f0e-aa35-7d843245c30c" providerId="ADAL" clId="{E4644B43-0C74-4F8A-B83E-5CE707460E83}" dt="2019-06-30T05:00:47.849" v="2793" actId="478"/>
          <ac:spMkLst>
            <pc:docMk/>
            <pc:sldMk cId="3065767796" sldId="3231"/>
            <ac:spMk id="16" creationId="{D3071092-2E42-42E4-996C-FBA0C679F189}"/>
          </ac:spMkLst>
        </pc:spChg>
        <pc:spChg chg="add del">
          <ac:chgData name="Hale, Phillip" userId="1173c3ae-b8d7-4f0e-aa35-7d843245c30c" providerId="ADAL" clId="{E4644B43-0C74-4F8A-B83E-5CE707460E83}" dt="2019-06-30T04:57:34.048" v="2706" actId="26606"/>
          <ac:spMkLst>
            <pc:docMk/>
            <pc:sldMk cId="3065767796" sldId="3231"/>
            <ac:spMk id="21" creationId="{6753252F-4873-4F63-801D-CC719279A7D5}"/>
          </ac:spMkLst>
        </pc:spChg>
        <pc:spChg chg="add del">
          <ac:chgData name="Hale, Phillip" userId="1173c3ae-b8d7-4f0e-aa35-7d843245c30c" providerId="ADAL" clId="{E4644B43-0C74-4F8A-B83E-5CE707460E83}" dt="2019-06-30T05:01:45.438" v="2809" actId="26606"/>
          <ac:spMkLst>
            <pc:docMk/>
            <pc:sldMk cId="3065767796" sldId="3231"/>
            <ac:spMk id="22" creationId="{01D0AF59-99C3-4251-AB9A-C966C6AD4400}"/>
          </ac:spMkLst>
        </pc:spChg>
        <pc:spChg chg="add del">
          <ac:chgData name="Hale, Phillip" userId="1173c3ae-b8d7-4f0e-aa35-7d843245c30c" providerId="ADAL" clId="{E4644B43-0C74-4F8A-B83E-5CE707460E83}" dt="2019-06-30T04:57:34.048" v="2706" actId="26606"/>
          <ac:spMkLst>
            <pc:docMk/>
            <pc:sldMk cId="3065767796" sldId="3231"/>
            <ac:spMk id="23" creationId="{047C8CCB-F95D-4249-92DD-651249D3535A}"/>
          </ac:spMkLst>
        </pc:spChg>
        <pc:spChg chg="add del">
          <ac:chgData name="Hale, Phillip" userId="1173c3ae-b8d7-4f0e-aa35-7d843245c30c" providerId="ADAL" clId="{E4644B43-0C74-4F8A-B83E-5CE707460E83}" dt="2019-06-30T05:01:45.438" v="2809" actId="26606"/>
          <ac:spMkLst>
            <pc:docMk/>
            <pc:sldMk cId="3065767796" sldId="3231"/>
            <ac:spMk id="24" creationId="{1855405F-37A2-4869-9154-F8BE3BECE6C3}"/>
          </ac:spMkLst>
        </pc:spChg>
        <pc:spChg chg="add del">
          <ac:chgData name="Hale, Phillip" userId="1173c3ae-b8d7-4f0e-aa35-7d843245c30c" providerId="ADAL" clId="{E4644B43-0C74-4F8A-B83E-5CE707460E83}" dt="2019-06-30T04:57:30.640" v="2695" actId="26606"/>
          <ac:spMkLst>
            <pc:docMk/>
            <pc:sldMk cId="3065767796" sldId="3231"/>
            <ac:spMk id="28" creationId="{3EAC242D-3D86-4EE6-8701-E5FB420AE938}"/>
          </ac:spMkLst>
        </pc:spChg>
        <pc:spChg chg="add del">
          <ac:chgData name="Hale, Phillip" userId="1173c3ae-b8d7-4f0e-aa35-7d843245c30c" providerId="ADAL" clId="{E4644B43-0C74-4F8A-B83E-5CE707460E83}" dt="2019-06-30T05:01:45.438" v="2809" actId="26606"/>
          <ac:spMkLst>
            <pc:docMk/>
            <pc:sldMk cId="3065767796" sldId="3231"/>
            <ac:spMk id="29" creationId="{6FF0F0B8-5B06-4174-9742-1FD7ABE712A7}"/>
          </ac:spMkLst>
        </pc:spChg>
        <pc:spChg chg="add del">
          <ac:chgData name="Hale, Phillip" userId="1173c3ae-b8d7-4f0e-aa35-7d843245c30c" providerId="ADAL" clId="{E4644B43-0C74-4F8A-B83E-5CE707460E83}" dt="2019-06-30T04:57:30.640" v="2695" actId="26606"/>
          <ac:spMkLst>
            <pc:docMk/>
            <pc:sldMk cId="3065767796" sldId="3231"/>
            <ac:spMk id="33" creationId="{569C1A01-6FB5-43CE-ADCC-936728ACAC0D}"/>
          </ac:spMkLst>
        </pc:spChg>
        <pc:spChg chg="add del">
          <ac:chgData name="Hale, Phillip" userId="1173c3ae-b8d7-4f0e-aa35-7d843245c30c" providerId="ADAL" clId="{E4644B43-0C74-4F8A-B83E-5CE707460E83}" dt="2019-06-30T04:57:31.232" v="2697" actId="26606"/>
          <ac:spMkLst>
            <pc:docMk/>
            <pc:sldMk cId="3065767796" sldId="3231"/>
            <ac:spMk id="36" creationId="{559B06AF-81A4-4E5A-9A05-1E59BB07A5EC}"/>
          </ac:spMkLst>
        </pc:spChg>
        <pc:spChg chg="add del">
          <ac:chgData name="Hale, Phillip" userId="1173c3ae-b8d7-4f0e-aa35-7d843245c30c" providerId="ADAL" clId="{E4644B43-0C74-4F8A-B83E-5CE707460E83}" dt="2019-06-30T04:57:31.923" v="2699" actId="26606"/>
          <ac:spMkLst>
            <pc:docMk/>
            <pc:sldMk cId="3065767796" sldId="3231"/>
            <ac:spMk id="40" creationId="{569C1A01-6FB5-43CE-ADCC-936728ACAC0D}"/>
          </ac:spMkLst>
        </pc:spChg>
        <pc:spChg chg="add del">
          <ac:chgData name="Hale, Phillip" userId="1173c3ae-b8d7-4f0e-aa35-7d843245c30c" providerId="ADAL" clId="{E4644B43-0C74-4F8A-B83E-5CE707460E83}" dt="2019-06-30T04:57:31.923" v="2699" actId="26606"/>
          <ac:spMkLst>
            <pc:docMk/>
            <pc:sldMk cId="3065767796" sldId="3231"/>
            <ac:spMk id="41" creationId="{3EAC242D-3D86-4EE6-8701-E5FB420AE938}"/>
          </ac:spMkLst>
        </pc:spChg>
        <pc:spChg chg="add del">
          <ac:chgData name="Hale, Phillip" userId="1173c3ae-b8d7-4f0e-aa35-7d843245c30c" providerId="ADAL" clId="{E4644B43-0C74-4F8A-B83E-5CE707460E83}" dt="2019-06-30T04:57:32.822" v="2701" actId="26606"/>
          <ac:spMkLst>
            <pc:docMk/>
            <pc:sldMk cId="3065767796" sldId="3231"/>
            <ac:spMk id="43" creationId="{47FF1DAF-56C2-4993-8B35-0929EFA8C5E8}"/>
          </ac:spMkLst>
        </pc:spChg>
        <pc:spChg chg="add del">
          <ac:chgData name="Hale, Phillip" userId="1173c3ae-b8d7-4f0e-aa35-7d843245c30c" providerId="ADAL" clId="{E4644B43-0C74-4F8A-B83E-5CE707460E83}" dt="2019-06-30T04:57:33.658" v="2703" actId="26606"/>
          <ac:spMkLst>
            <pc:docMk/>
            <pc:sldMk cId="3065767796" sldId="3231"/>
            <ac:spMk id="55" creationId="{217BE31F-A129-45DD-8071-A63EC47D943A}"/>
          </ac:spMkLst>
        </pc:spChg>
        <pc:spChg chg="add del">
          <ac:chgData name="Hale, Phillip" userId="1173c3ae-b8d7-4f0e-aa35-7d843245c30c" providerId="ADAL" clId="{E4644B43-0C74-4F8A-B83E-5CE707460E83}" dt="2019-06-30T04:57:33.658" v="2703" actId="26606"/>
          <ac:spMkLst>
            <pc:docMk/>
            <pc:sldMk cId="3065767796" sldId="3231"/>
            <ac:spMk id="70" creationId="{9F5898CD-A051-44AA-8842-F25774908957}"/>
          </ac:spMkLst>
        </pc:spChg>
        <pc:spChg chg="add del">
          <ac:chgData name="Hale, Phillip" userId="1173c3ae-b8d7-4f0e-aa35-7d843245c30c" providerId="ADAL" clId="{E4644B43-0C74-4F8A-B83E-5CE707460E83}" dt="2019-06-30T04:57:34.024" v="2705" actId="26606"/>
          <ac:spMkLst>
            <pc:docMk/>
            <pc:sldMk cId="3065767796" sldId="3231"/>
            <ac:spMk id="73" creationId="{559B06AF-81A4-4E5A-9A05-1E59BB07A5EC}"/>
          </ac:spMkLst>
        </pc:spChg>
        <pc:spChg chg="add del mod ord">
          <ac:chgData name="Hale, Phillip" userId="1173c3ae-b8d7-4f0e-aa35-7d843245c30c" providerId="ADAL" clId="{E4644B43-0C74-4F8A-B83E-5CE707460E83}" dt="2019-06-30T05:00:45.876" v="2792" actId="478"/>
          <ac:spMkLst>
            <pc:docMk/>
            <pc:sldMk cId="3065767796" sldId="3231"/>
            <ac:spMk id="75" creationId="{47FF1DAF-56C2-4993-8B35-0929EFA8C5E8}"/>
          </ac:spMkLst>
        </pc:spChg>
        <pc:grpChg chg="add del">
          <ac:chgData name="Hale, Phillip" userId="1173c3ae-b8d7-4f0e-aa35-7d843245c30c" providerId="ADAL" clId="{E4644B43-0C74-4F8A-B83E-5CE707460E83}" dt="2019-06-30T04:57:33.658" v="2703" actId="26606"/>
          <ac:grpSpMkLst>
            <pc:docMk/>
            <pc:sldMk cId="3065767796" sldId="3231"/>
            <ac:grpSpMk id="56" creationId="{83118EC2-A2C7-4CDB-887C-21E0B0C437D1}"/>
          </ac:grpSpMkLst>
        </pc:grpChg>
        <pc:grpChg chg="add del">
          <ac:chgData name="Hale, Phillip" userId="1173c3ae-b8d7-4f0e-aa35-7d843245c30c" providerId="ADAL" clId="{E4644B43-0C74-4F8A-B83E-5CE707460E83}" dt="2019-06-30T04:57:33.658" v="2703" actId="26606"/>
          <ac:grpSpMkLst>
            <pc:docMk/>
            <pc:sldMk cId="3065767796" sldId="3231"/>
            <ac:grpSpMk id="60" creationId="{7CA163AC-F477-454A-9FB4-81324C004BEF}"/>
          </ac:grpSpMkLst>
        </pc:grpChg>
        <pc:picChg chg="add del mod ord">
          <ac:chgData name="Hale, Phillip" userId="1173c3ae-b8d7-4f0e-aa35-7d843245c30c" providerId="ADAL" clId="{E4644B43-0C74-4F8A-B83E-5CE707460E83}" dt="2019-06-30T04:57:04.833" v="2689" actId="26606"/>
          <ac:picMkLst>
            <pc:docMk/>
            <pc:sldMk cId="3065767796" sldId="3231"/>
            <ac:picMk id="4" creationId="{BCFB1B18-783F-454F-A8B1-B4E86BF4EEA1}"/>
          </ac:picMkLst>
        </pc:picChg>
        <pc:picChg chg="add del">
          <ac:chgData name="Hale, Phillip" userId="1173c3ae-b8d7-4f0e-aa35-7d843245c30c" providerId="ADAL" clId="{E4644B43-0C74-4F8A-B83E-5CE707460E83}" dt="2019-06-30T04:57:04.798" v="2688" actId="26606"/>
          <ac:picMkLst>
            <pc:docMk/>
            <pc:sldMk cId="3065767796" sldId="3231"/>
            <ac:picMk id="7" creationId="{BCFB1B18-783F-454F-A8B1-B4E86BF4EEA1}"/>
          </ac:picMkLst>
        </pc:picChg>
        <pc:picChg chg="add del">
          <ac:chgData name="Hale, Phillip" userId="1173c3ae-b8d7-4f0e-aa35-7d843245c30c" providerId="ADAL" clId="{E4644B43-0C74-4F8A-B83E-5CE707460E83}" dt="2019-06-30T04:56:59.269" v="2686" actId="26606"/>
          <ac:picMkLst>
            <pc:docMk/>
            <pc:sldMk cId="3065767796" sldId="3231"/>
            <ac:picMk id="9" creationId="{EE09A529-E47C-4634-BB98-0A9526C372B4}"/>
          </ac:picMkLst>
        </pc:picChg>
        <pc:picChg chg="add del mod">
          <ac:chgData name="Hale, Phillip" userId="1173c3ae-b8d7-4f0e-aa35-7d843245c30c" providerId="ADAL" clId="{E4644B43-0C74-4F8A-B83E-5CE707460E83}" dt="2019-06-30T04:57:17.038" v="2692" actId="26606"/>
          <ac:picMkLst>
            <pc:docMk/>
            <pc:sldMk cId="3065767796" sldId="3231"/>
            <ac:picMk id="10" creationId="{BCFB1B18-783F-454F-A8B1-B4E86BF4EEA1}"/>
          </ac:picMkLst>
        </pc:picChg>
        <pc:picChg chg="add del">
          <ac:chgData name="Hale, Phillip" userId="1173c3ae-b8d7-4f0e-aa35-7d843245c30c" providerId="ADAL" clId="{E4644B43-0C74-4F8A-B83E-5CE707460E83}" dt="2019-06-30T04:57:17.038" v="2692" actId="26606"/>
          <ac:picMkLst>
            <pc:docMk/>
            <pc:sldMk cId="3065767796" sldId="3231"/>
            <ac:picMk id="12" creationId="{EE09A529-E47C-4634-BB98-0A9526C372B4}"/>
          </ac:picMkLst>
        </pc:picChg>
        <pc:picChg chg="add mod">
          <ac:chgData name="Hale, Phillip" userId="1173c3ae-b8d7-4f0e-aa35-7d843245c30c" providerId="ADAL" clId="{E4644B43-0C74-4F8A-B83E-5CE707460E83}" dt="2019-06-30T05:01:45.438" v="2809" actId="26606"/>
          <ac:picMkLst>
            <pc:docMk/>
            <pc:sldMk cId="3065767796" sldId="3231"/>
            <ac:picMk id="17" creationId="{5A0BCE5C-56FE-487F-A1FA-2C36292298B3}"/>
          </ac:picMkLst>
        </pc:picChg>
        <pc:picChg chg="add del mod">
          <ac:chgData name="Hale, Phillip" userId="1173c3ae-b8d7-4f0e-aa35-7d843245c30c" providerId="ADAL" clId="{E4644B43-0C74-4F8A-B83E-5CE707460E83}" dt="2019-06-30T04:57:34.048" v="2706" actId="26606"/>
          <ac:picMkLst>
            <pc:docMk/>
            <pc:sldMk cId="3065767796" sldId="3231"/>
            <ac:picMk id="18" creationId="{BCFB1B18-783F-454F-A8B1-B4E86BF4EEA1}"/>
          </ac:picMkLst>
        </pc:picChg>
        <pc:picChg chg="add del">
          <ac:chgData name="Hale, Phillip" userId="1173c3ae-b8d7-4f0e-aa35-7d843245c30c" providerId="ADAL" clId="{E4644B43-0C74-4F8A-B83E-5CE707460E83}" dt="2019-06-30T04:57:30.640" v="2695" actId="26606"/>
          <ac:picMkLst>
            <pc:docMk/>
            <pc:sldMk cId="3065767796" sldId="3231"/>
            <ac:picMk id="26" creationId="{BCFB1B18-783F-454F-A8B1-B4E86BF4EEA1}"/>
          </ac:picMkLst>
        </pc:picChg>
        <pc:picChg chg="add del">
          <ac:chgData name="Hale, Phillip" userId="1173c3ae-b8d7-4f0e-aa35-7d843245c30c" providerId="ADAL" clId="{E4644B43-0C74-4F8A-B83E-5CE707460E83}" dt="2019-06-30T04:57:30.640" v="2695" actId="26606"/>
          <ac:picMkLst>
            <pc:docMk/>
            <pc:sldMk cId="3065767796" sldId="3231"/>
            <ac:picMk id="31" creationId="{EE09A529-E47C-4634-BB98-0A9526C372B4}"/>
          </ac:picMkLst>
        </pc:picChg>
        <pc:picChg chg="add del">
          <ac:chgData name="Hale, Phillip" userId="1173c3ae-b8d7-4f0e-aa35-7d843245c30c" providerId="ADAL" clId="{E4644B43-0C74-4F8A-B83E-5CE707460E83}" dt="2019-06-30T04:57:31.232" v="2697" actId="26606"/>
          <ac:picMkLst>
            <pc:docMk/>
            <pc:sldMk cId="3065767796" sldId="3231"/>
            <ac:picMk id="35" creationId="{BCFB1B18-783F-454F-A8B1-B4E86BF4EEA1}"/>
          </ac:picMkLst>
        </pc:picChg>
        <pc:picChg chg="add del">
          <ac:chgData name="Hale, Phillip" userId="1173c3ae-b8d7-4f0e-aa35-7d843245c30c" providerId="ADAL" clId="{E4644B43-0C74-4F8A-B83E-5CE707460E83}" dt="2019-06-30T04:57:31.923" v="2699" actId="26606"/>
          <ac:picMkLst>
            <pc:docMk/>
            <pc:sldMk cId="3065767796" sldId="3231"/>
            <ac:picMk id="38" creationId="{BCFB1B18-783F-454F-A8B1-B4E86BF4EEA1}"/>
          </ac:picMkLst>
        </pc:picChg>
        <pc:picChg chg="add del">
          <ac:chgData name="Hale, Phillip" userId="1173c3ae-b8d7-4f0e-aa35-7d843245c30c" providerId="ADAL" clId="{E4644B43-0C74-4F8A-B83E-5CE707460E83}" dt="2019-06-30T04:57:31.923" v="2699" actId="26606"/>
          <ac:picMkLst>
            <pc:docMk/>
            <pc:sldMk cId="3065767796" sldId="3231"/>
            <ac:picMk id="39" creationId="{EE09A529-E47C-4634-BB98-0A9526C372B4}"/>
          </ac:picMkLst>
        </pc:picChg>
        <pc:picChg chg="add del">
          <ac:chgData name="Hale, Phillip" userId="1173c3ae-b8d7-4f0e-aa35-7d843245c30c" providerId="ADAL" clId="{E4644B43-0C74-4F8A-B83E-5CE707460E83}" dt="2019-06-30T04:57:32.822" v="2701" actId="26606"/>
          <ac:picMkLst>
            <pc:docMk/>
            <pc:sldMk cId="3065767796" sldId="3231"/>
            <ac:picMk id="44" creationId="{BCFB1B18-783F-454F-A8B1-B4E86BF4EEA1}"/>
          </ac:picMkLst>
        </pc:picChg>
        <pc:picChg chg="add del">
          <ac:chgData name="Hale, Phillip" userId="1173c3ae-b8d7-4f0e-aa35-7d843245c30c" providerId="ADAL" clId="{E4644B43-0C74-4F8A-B83E-5CE707460E83}" dt="2019-06-30T04:57:33.658" v="2703" actId="26606"/>
          <ac:picMkLst>
            <pc:docMk/>
            <pc:sldMk cId="3065767796" sldId="3231"/>
            <ac:picMk id="69" creationId="{BCFB1B18-783F-454F-A8B1-B4E86BF4EEA1}"/>
          </ac:picMkLst>
        </pc:picChg>
        <pc:picChg chg="add del mod">
          <ac:chgData name="Hale, Phillip" userId="1173c3ae-b8d7-4f0e-aa35-7d843245c30c" providerId="ADAL" clId="{E4644B43-0C74-4F8A-B83E-5CE707460E83}" dt="2019-06-30T05:00:48.707" v="2794" actId="478"/>
          <ac:picMkLst>
            <pc:docMk/>
            <pc:sldMk cId="3065767796" sldId="3231"/>
            <ac:picMk id="71" creationId="{F7A576ED-2442-4171-83C6-4C1659C2ECA0}"/>
          </ac:picMkLst>
        </pc:picChg>
        <pc:picChg chg="add del">
          <ac:chgData name="Hale, Phillip" userId="1173c3ae-b8d7-4f0e-aa35-7d843245c30c" providerId="ADAL" clId="{E4644B43-0C74-4F8A-B83E-5CE707460E83}" dt="2019-06-30T04:57:34.024" v="2705" actId="26606"/>
          <ac:picMkLst>
            <pc:docMk/>
            <pc:sldMk cId="3065767796" sldId="3231"/>
            <ac:picMk id="72" creationId="{BCFB1B18-783F-454F-A8B1-B4E86BF4EEA1}"/>
          </ac:picMkLst>
        </pc:picChg>
        <pc:picChg chg="add del mod">
          <ac:chgData name="Hale, Phillip" userId="1173c3ae-b8d7-4f0e-aa35-7d843245c30c" providerId="ADAL" clId="{E4644B43-0C74-4F8A-B83E-5CE707460E83}" dt="2019-06-30T04:57:44.582" v="2711" actId="478"/>
          <ac:picMkLst>
            <pc:docMk/>
            <pc:sldMk cId="3065767796" sldId="3231"/>
            <ac:picMk id="76" creationId="{BCFB1B18-783F-454F-A8B1-B4E86BF4EEA1}"/>
          </ac:picMkLst>
        </pc:picChg>
      </pc:sldChg>
      <pc:sldChg chg="addSp delSp modSp add mod ord setBg delDesignElem">
        <pc:chgData name="Hale, Phillip" userId="1173c3ae-b8d7-4f0e-aa35-7d843245c30c" providerId="ADAL" clId="{E4644B43-0C74-4F8A-B83E-5CE707460E83}" dt="2019-06-30T05:46:53.995" v="3397"/>
        <pc:sldMkLst>
          <pc:docMk/>
          <pc:sldMk cId="287700785" sldId="3232"/>
        </pc:sldMkLst>
        <pc:spChg chg="add del">
          <ac:chgData name="Hale, Phillip" userId="1173c3ae-b8d7-4f0e-aa35-7d843245c30c" providerId="ADAL" clId="{E4644B43-0C74-4F8A-B83E-5CE707460E83}" dt="2019-06-30T05:01:36.781" v="2804" actId="26606"/>
          <ac:spMkLst>
            <pc:docMk/>
            <pc:sldMk cId="287700785" sldId="3232"/>
            <ac:spMk id="7" creationId="{32BC26D8-82FB-445E-AA49-62A77D7C1EE0}"/>
          </ac:spMkLst>
        </pc:spChg>
        <pc:spChg chg="add">
          <ac:chgData name="Hale, Phillip" userId="1173c3ae-b8d7-4f0e-aa35-7d843245c30c" providerId="ADAL" clId="{E4644B43-0C74-4F8A-B83E-5CE707460E83}" dt="2019-06-30T05:01:52.102" v="2813" actId="26606"/>
          <ac:spMkLst>
            <pc:docMk/>
            <pc:sldMk cId="287700785" sldId="3232"/>
            <ac:spMk id="8" creationId="{01D0AF59-99C3-4251-AB9A-C966C6AD4400}"/>
          </ac:spMkLst>
        </pc:spChg>
        <pc:spChg chg="add del">
          <ac:chgData name="Hale, Phillip" userId="1173c3ae-b8d7-4f0e-aa35-7d843245c30c" providerId="ADAL" clId="{E4644B43-0C74-4F8A-B83E-5CE707460E83}" dt="2019-06-30T05:01:36.781" v="2804" actId="26606"/>
          <ac:spMkLst>
            <pc:docMk/>
            <pc:sldMk cId="287700785" sldId="3232"/>
            <ac:spMk id="9" creationId="{CB44330D-EA18-4254-AA95-EB49948539B8}"/>
          </ac:spMkLst>
        </pc:spChg>
        <pc:spChg chg="add">
          <ac:chgData name="Hale, Phillip" userId="1173c3ae-b8d7-4f0e-aa35-7d843245c30c" providerId="ADAL" clId="{E4644B43-0C74-4F8A-B83E-5CE707460E83}" dt="2019-06-30T05:01:52.102" v="2813" actId="26606"/>
          <ac:spMkLst>
            <pc:docMk/>
            <pc:sldMk cId="287700785" sldId="3232"/>
            <ac:spMk id="10" creationId="{1855405F-37A2-4869-9154-F8BE3BECE6C3}"/>
          </ac:spMkLst>
        </pc:spChg>
        <pc:spChg chg="add del">
          <ac:chgData name="Hale, Phillip" userId="1173c3ae-b8d7-4f0e-aa35-7d843245c30c" providerId="ADAL" clId="{E4644B43-0C74-4F8A-B83E-5CE707460E83}" dt="2019-06-30T05:01:38.069" v="2806" actId="26606"/>
          <ac:spMkLst>
            <pc:docMk/>
            <pc:sldMk cId="287700785" sldId="3232"/>
            <ac:spMk id="11" creationId="{01D0AF59-99C3-4251-AB9A-C966C6AD4400}"/>
          </ac:spMkLst>
        </pc:spChg>
        <pc:spChg chg="add del">
          <ac:chgData name="Hale, Phillip" userId="1173c3ae-b8d7-4f0e-aa35-7d843245c30c" providerId="ADAL" clId="{E4644B43-0C74-4F8A-B83E-5CE707460E83}" dt="2019-06-30T05:01:38.069" v="2806" actId="26606"/>
          <ac:spMkLst>
            <pc:docMk/>
            <pc:sldMk cId="287700785" sldId="3232"/>
            <ac:spMk id="12" creationId="{1855405F-37A2-4869-9154-F8BE3BECE6C3}"/>
          </ac:spMkLst>
        </pc:spChg>
        <pc:spChg chg="add del">
          <ac:chgData name="Hale, Phillip" userId="1173c3ae-b8d7-4f0e-aa35-7d843245c30c" providerId="ADAL" clId="{E4644B43-0C74-4F8A-B83E-5CE707460E83}" dt="2019-06-30T05:01:47.542" v="2810" actId="26606"/>
          <ac:spMkLst>
            <pc:docMk/>
            <pc:sldMk cId="287700785" sldId="3232"/>
            <ac:spMk id="14" creationId="{6FF0F0B8-5B06-4174-9742-1FD7ABE712A7}"/>
          </ac:spMkLst>
        </pc:spChg>
        <pc:spChg chg="del">
          <ac:chgData name="Hale, Phillip" userId="1173c3ae-b8d7-4f0e-aa35-7d843245c30c" providerId="ADAL" clId="{E4644B43-0C74-4F8A-B83E-5CE707460E83}" dt="2019-06-30T05:01:18.421" v="2800"/>
          <ac:spMkLst>
            <pc:docMk/>
            <pc:sldMk cId="287700785" sldId="3232"/>
            <ac:spMk id="22" creationId="{01D0AF59-99C3-4251-AB9A-C966C6AD4400}"/>
          </ac:spMkLst>
        </pc:spChg>
        <pc:spChg chg="del">
          <ac:chgData name="Hale, Phillip" userId="1173c3ae-b8d7-4f0e-aa35-7d843245c30c" providerId="ADAL" clId="{E4644B43-0C74-4F8A-B83E-5CE707460E83}" dt="2019-06-30T05:01:18.421" v="2800"/>
          <ac:spMkLst>
            <pc:docMk/>
            <pc:sldMk cId="287700785" sldId="3232"/>
            <ac:spMk id="24" creationId="{1855405F-37A2-4869-9154-F8BE3BECE6C3}"/>
          </ac:spMkLst>
        </pc:spChg>
        <pc:picChg chg="add del mod">
          <ac:chgData name="Hale, Phillip" userId="1173c3ae-b8d7-4f0e-aa35-7d843245c30c" providerId="ADAL" clId="{E4644B43-0C74-4F8A-B83E-5CE707460E83}" dt="2019-06-30T05:01:49.579" v="2811" actId="478"/>
          <ac:picMkLst>
            <pc:docMk/>
            <pc:sldMk cId="287700785" sldId="3232"/>
            <ac:picMk id="2" creationId="{656DD1D7-4B9F-410E-B62D-D5B5A60DF699}"/>
          </ac:picMkLst>
        </pc:picChg>
        <pc:picChg chg="add mod">
          <ac:chgData name="Hale, Phillip" userId="1173c3ae-b8d7-4f0e-aa35-7d843245c30c" providerId="ADAL" clId="{E4644B43-0C74-4F8A-B83E-5CE707460E83}" dt="2019-06-30T05:01:52.102" v="2813" actId="26606"/>
          <ac:picMkLst>
            <pc:docMk/>
            <pc:sldMk cId="287700785" sldId="3232"/>
            <ac:picMk id="3" creationId="{E48B5970-23FA-4491-BDA6-DAFA66A5E265}"/>
          </ac:picMkLst>
        </pc:picChg>
        <pc:picChg chg="del">
          <ac:chgData name="Hale, Phillip" userId="1173c3ae-b8d7-4f0e-aa35-7d843245c30c" providerId="ADAL" clId="{E4644B43-0C74-4F8A-B83E-5CE707460E83}" dt="2019-06-30T05:01:28.446" v="2801" actId="478"/>
          <ac:picMkLst>
            <pc:docMk/>
            <pc:sldMk cId="287700785" sldId="3232"/>
            <ac:picMk id="17" creationId="{5A0BCE5C-56FE-487F-A1FA-2C36292298B3}"/>
          </ac:picMkLst>
        </pc:picChg>
      </pc:sldChg>
      <pc:sldChg chg="addSp delSp modSp add del mod setBg setClrOvrMap">
        <pc:chgData name="Hale, Phillip" userId="1173c3ae-b8d7-4f0e-aa35-7d843245c30c" providerId="ADAL" clId="{E4644B43-0C74-4F8A-B83E-5CE707460E83}" dt="2019-06-30T05:32:32.101" v="3179" actId="47"/>
        <pc:sldMkLst>
          <pc:docMk/>
          <pc:sldMk cId="898011943" sldId="3233"/>
        </pc:sldMkLst>
        <pc:spChg chg="del">
          <ac:chgData name="Hale, Phillip" userId="1173c3ae-b8d7-4f0e-aa35-7d843245c30c" providerId="ADAL" clId="{E4644B43-0C74-4F8A-B83E-5CE707460E83}" dt="2019-06-30T05:11:09.405" v="2817" actId="478"/>
          <ac:spMkLst>
            <pc:docMk/>
            <pc:sldMk cId="898011943" sldId="3233"/>
            <ac:spMk id="2" creationId="{A4A9AD9C-0088-4223-AA31-D5A5D76700F2}"/>
          </ac:spMkLst>
        </pc:spChg>
        <pc:spChg chg="del">
          <ac:chgData name="Hale, Phillip" userId="1173c3ae-b8d7-4f0e-aa35-7d843245c30c" providerId="ADAL" clId="{E4644B43-0C74-4F8A-B83E-5CE707460E83}" dt="2019-06-30T05:11:10.919" v="2819" actId="478"/>
          <ac:spMkLst>
            <pc:docMk/>
            <pc:sldMk cId="898011943" sldId="3233"/>
            <ac:spMk id="3" creationId="{8C425844-ED91-4D00-AE2C-CA6BF0C5D0C5}"/>
          </ac:spMkLst>
        </pc:spChg>
        <pc:spChg chg="del">
          <ac:chgData name="Hale, Phillip" userId="1173c3ae-b8d7-4f0e-aa35-7d843245c30c" providerId="ADAL" clId="{E4644B43-0C74-4F8A-B83E-5CE707460E83}" dt="2019-06-30T05:11:10.019" v="2818" actId="478"/>
          <ac:spMkLst>
            <pc:docMk/>
            <pc:sldMk cId="898011943" sldId="3233"/>
            <ac:spMk id="4" creationId="{A48E6C0F-A38E-43FD-B18D-E3894D85BC9A}"/>
          </ac:spMkLst>
        </pc:spChg>
        <pc:spChg chg="add del mod">
          <ac:chgData name="Hale, Phillip" userId="1173c3ae-b8d7-4f0e-aa35-7d843245c30c" providerId="ADAL" clId="{E4644B43-0C74-4F8A-B83E-5CE707460E83}" dt="2019-06-30T05:12:12.946" v="2851" actId="478"/>
          <ac:spMkLst>
            <pc:docMk/>
            <pc:sldMk cId="898011943" sldId="3233"/>
            <ac:spMk id="6" creationId="{305CAC3B-2EFF-4118-886B-B0C2BD8DC5AA}"/>
          </ac:spMkLst>
        </pc:spChg>
        <pc:spChg chg="add del mod">
          <ac:chgData name="Hale, Phillip" userId="1173c3ae-b8d7-4f0e-aa35-7d843245c30c" providerId="ADAL" clId="{E4644B43-0C74-4F8A-B83E-5CE707460E83}" dt="2019-06-30T05:15:15.918" v="2895" actId="478"/>
          <ac:spMkLst>
            <pc:docMk/>
            <pc:sldMk cId="898011943" sldId="3233"/>
            <ac:spMk id="7" creationId="{78FCC41D-6694-4B65-8476-C2A016D80846}"/>
          </ac:spMkLst>
        </pc:spChg>
        <pc:spChg chg="add del">
          <ac:chgData name="Hale, Phillip" userId="1173c3ae-b8d7-4f0e-aa35-7d843245c30c" providerId="ADAL" clId="{E4644B43-0C74-4F8A-B83E-5CE707460E83}" dt="2019-06-30T05:16:57.763" v="2904"/>
          <ac:spMkLst>
            <pc:docMk/>
            <pc:sldMk cId="898011943" sldId="3233"/>
            <ac:spMk id="8" creationId="{1C977EBF-7203-4817-9BFF-53C706F6D664}"/>
          </ac:spMkLst>
        </pc:spChg>
        <pc:spChg chg="add mod">
          <ac:chgData name="Hale, Phillip" userId="1173c3ae-b8d7-4f0e-aa35-7d843245c30c" providerId="ADAL" clId="{E4644B43-0C74-4F8A-B83E-5CE707460E83}" dt="2019-06-30T05:17:03.739" v="2906" actId="1076"/>
          <ac:spMkLst>
            <pc:docMk/>
            <pc:sldMk cId="898011943" sldId="3233"/>
            <ac:spMk id="9" creationId="{B427AAC0-7155-4BEF-9A78-B01B04A26C4E}"/>
          </ac:spMkLst>
        </pc:spChg>
        <pc:spChg chg="add del">
          <ac:chgData name="Hale, Phillip" userId="1173c3ae-b8d7-4f0e-aa35-7d843245c30c" providerId="ADAL" clId="{E4644B43-0C74-4F8A-B83E-5CE707460E83}" dt="2019-06-30T05:11:36.363" v="2822" actId="26606"/>
          <ac:spMkLst>
            <pc:docMk/>
            <pc:sldMk cId="898011943" sldId="3233"/>
            <ac:spMk id="11" creationId="{AF1E5E62-9EB9-408E-AE53-A04A4C8110DE}"/>
          </ac:spMkLst>
        </pc:spChg>
        <pc:spChg chg="add del">
          <ac:chgData name="Hale, Phillip" userId="1173c3ae-b8d7-4f0e-aa35-7d843245c30c" providerId="ADAL" clId="{E4644B43-0C74-4F8A-B83E-5CE707460E83}" dt="2019-06-30T05:11:36.363" v="2822" actId="26606"/>
          <ac:spMkLst>
            <pc:docMk/>
            <pc:sldMk cId="898011943" sldId="3233"/>
            <ac:spMk id="13" creationId="{9C5704B2-7C5B-4738-AF0D-4A2756A69FA1}"/>
          </ac:spMkLst>
        </pc:spChg>
        <pc:spChg chg="add del">
          <ac:chgData name="Hale, Phillip" userId="1173c3ae-b8d7-4f0e-aa35-7d843245c30c" providerId="ADAL" clId="{E4644B43-0C74-4F8A-B83E-5CE707460E83}" dt="2019-06-30T05:11:36.363" v="2822" actId="26606"/>
          <ac:spMkLst>
            <pc:docMk/>
            <pc:sldMk cId="898011943" sldId="3233"/>
            <ac:spMk id="15" creationId="{DFB36DC4-A410-4DF1-8453-1D85743F5E07}"/>
          </ac:spMkLst>
        </pc:spChg>
        <pc:spChg chg="add del">
          <ac:chgData name="Hale, Phillip" userId="1173c3ae-b8d7-4f0e-aa35-7d843245c30c" providerId="ADAL" clId="{E4644B43-0C74-4F8A-B83E-5CE707460E83}" dt="2019-06-30T05:11:37.463" v="2824" actId="26606"/>
          <ac:spMkLst>
            <pc:docMk/>
            <pc:sldMk cId="898011943" sldId="3233"/>
            <ac:spMk id="17" creationId="{605494DE-B078-4D87-BB01-C84320618DAD}"/>
          </ac:spMkLst>
        </pc:spChg>
        <pc:spChg chg="add del">
          <ac:chgData name="Hale, Phillip" userId="1173c3ae-b8d7-4f0e-aa35-7d843245c30c" providerId="ADAL" clId="{E4644B43-0C74-4F8A-B83E-5CE707460E83}" dt="2019-06-30T05:11:37.463" v="2824" actId="26606"/>
          <ac:spMkLst>
            <pc:docMk/>
            <pc:sldMk cId="898011943" sldId="3233"/>
            <ac:spMk id="18" creationId="{9A0576B0-CD8C-4661-95C8-A9F2CE7CDDB0}"/>
          </ac:spMkLst>
        </pc:spChg>
        <pc:spChg chg="add del">
          <ac:chgData name="Hale, Phillip" userId="1173c3ae-b8d7-4f0e-aa35-7d843245c30c" providerId="ADAL" clId="{E4644B43-0C74-4F8A-B83E-5CE707460E83}" dt="2019-06-30T05:11:37.463" v="2824" actId="26606"/>
          <ac:spMkLst>
            <pc:docMk/>
            <pc:sldMk cId="898011943" sldId="3233"/>
            <ac:spMk id="19" creationId="{3FF60E2B-3919-423C-B1FF-56CDE6681165}"/>
          </ac:spMkLst>
        </pc:spChg>
        <pc:spChg chg="add del">
          <ac:chgData name="Hale, Phillip" userId="1173c3ae-b8d7-4f0e-aa35-7d843245c30c" providerId="ADAL" clId="{E4644B43-0C74-4F8A-B83E-5CE707460E83}" dt="2019-06-30T05:11:39.521" v="2826" actId="26606"/>
          <ac:spMkLst>
            <pc:docMk/>
            <pc:sldMk cId="898011943" sldId="3233"/>
            <ac:spMk id="21" creationId="{C0B27210-D0CA-4654-B3E3-9ABB4F178EA1}"/>
          </ac:spMkLst>
        </pc:spChg>
        <pc:spChg chg="add del">
          <ac:chgData name="Hale, Phillip" userId="1173c3ae-b8d7-4f0e-aa35-7d843245c30c" providerId="ADAL" clId="{E4644B43-0C74-4F8A-B83E-5CE707460E83}" dt="2019-06-30T05:11:39.521" v="2826" actId="26606"/>
          <ac:spMkLst>
            <pc:docMk/>
            <pc:sldMk cId="898011943" sldId="3233"/>
            <ac:spMk id="22" creationId="{1DB7C82F-AB7E-4F0C-B829-FA1B9C415180}"/>
          </ac:spMkLst>
        </pc:spChg>
        <pc:spChg chg="add del">
          <ac:chgData name="Hale, Phillip" userId="1173c3ae-b8d7-4f0e-aa35-7d843245c30c" providerId="ADAL" clId="{E4644B43-0C74-4F8A-B83E-5CE707460E83}" dt="2019-06-30T05:11:39.521" v="2826" actId="26606"/>
          <ac:spMkLst>
            <pc:docMk/>
            <pc:sldMk cId="898011943" sldId="3233"/>
            <ac:spMk id="23" creationId="{70B66945-4967-4040-926D-DCA44313CDAB}"/>
          </ac:spMkLst>
        </pc:spChg>
        <pc:spChg chg="add del">
          <ac:chgData name="Hale, Phillip" userId="1173c3ae-b8d7-4f0e-aa35-7d843245c30c" providerId="ADAL" clId="{E4644B43-0C74-4F8A-B83E-5CE707460E83}" dt="2019-06-30T05:11:41.950" v="2828" actId="26606"/>
          <ac:spMkLst>
            <pc:docMk/>
            <pc:sldMk cId="898011943" sldId="3233"/>
            <ac:spMk id="25" creationId="{A4AC5506-6312-4701-8D3C-40187889A947}"/>
          </ac:spMkLst>
        </pc:spChg>
        <pc:spChg chg="add del">
          <ac:chgData name="Hale, Phillip" userId="1173c3ae-b8d7-4f0e-aa35-7d843245c30c" providerId="ADAL" clId="{E4644B43-0C74-4F8A-B83E-5CE707460E83}" dt="2019-06-30T05:11:44.396" v="2830" actId="26606"/>
          <ac:spMkLst>
            <pc:docMk/>
            <pc:sldMk cId="898011943" sldId="3233"/>
            <ac:spMk id="27" creationId="{D4771268-CB57-404A-9271-370EB28F6090}"/>
          </ac:spMkLst>
        </pc:spChg>
        <pc:spChg chg="add del">
          <ac:chgData name="Hale, Phillip" userId="1173c3ae-b8d7-4f0e-aa35-7d843245c30c" providerId="ADAL" clId="{E4644B43-0C74-4F8A-B83E-5CE707460E83}" dt="2019-06-30T05:11:52.553" v="2832" actId="26606"/>
          <ac:spMkLst>
            <pc:docMk/>
            <pc:sldMk cId="898011943" sldId="3233"/>
            <ac:spMk id="29" creationId="{71B2258F-86CA-4D4D-8270-BC05FCDEBFB3}"/>
          </ac:spMkLst>
        </pc:spChg>
        <pc:spChg chg="add del">
          <ac:chgData name="Hale, Phillip" userId="1173c3ae-b8d7-4f0e-aa35-7d843245c30c" providerId="ADAL" clId="{E4644B43-0C74-4F8A-B83E-5CE707460E83}" dt="2019-06-30T05:11:53.616" v="2834" actId="26606"/>
          <ac:spMkLst>
            <pc:docMk/>
            <pc:sldMk cId="898011943" sldId="3233"/>
            <ac:spMk id="31" creationId="{605494DE-B078-4D87-BB01-C84320618DAD}"/>
          </ac:spMkLst>
        </pc:spChg>
        <pc:spChg chg="add del">
          <ac:chgData name="Hale, Phillip" userId="1173c3ae-b8d7-4f0e-aa35-7d843245c30c" providerId="ADAL" clId="{E4644B43-0C74-4F8A-B83E-5CE707460E83}" dt="2019-06-30T05:11:53.616" v="2834" actId="26606"/>
          <ac:spMkLst>
            <pc:docMk/>
            <pc:sldMk cId="898011943" sldId="3233"/>
            <ac:spMk id="32" creationId="{9A0576B0-CD8C-4661-95C8-A9F2CE7CDDB0}"/>
          </ac:spMkLst>
        </pc:spChg>
        <pc:spChg chg="add del">
          <ac:chgData name="Hale, Phillip" userId="1173c3ae-b8d7-4f0e-aa35-7d843245c30c" providerId="ADAL" clId="{E4644B43-0C74-4F8A-B83E-5CE707460E83}" dt="2019-06-30T05:11:53.616" v="2834" actId="26606"/>
          <ac:spMkLst>
            <pc:docMk/>
            <pc:sldMk cId="898011943" sldId="3233"/>
            <ac:spMk id="33" creationId="{3FF60E2B-3919-423C-B1FF-56CDE6681165}"/>
          </ac:spMkLst>
        </pc:spChg>
        <pc:spChg chg="add del mod">
          <ac:chgData name="Hale, Phillip" userId="1173c3ae-b8d7-4f0e-aa35-7d843245c30c" providerId="ADAL" clId="{E4644B43-0C74-4F8A-B83E-5CE707460E83}" dt="2019-06-30T05:13:06.797" v="2864" actId="478"/>
          <ac:spMkLst>
            <pc:docMk/>
            <pc:sldMk cId="898011943" sldId="3233"/>
            <ac:spMk id="34" creationId="{42592BE1-F25D-485D-A655-E70C56CB9E4E}"/>
          </ac:spMkLst>
        </pc:spChg>
        <pc:spChg chg="add del">
          <ac:chgData name="Hale, Phillip" userId="1173c3ae-b8d7-4f0e-aa35-7d843245c30c" providerId="ADAL" clId="{E4644B43-0C74-4F8A-B83E-5CE707460E83}" dt="2019-06-30T05:11:54.226" v="2836" actId="26606"/>
          <ac:spMkLst>
            <pc:docMk/>
            <pc:sldMk cId="898011943" sldId="3233"/>
            <ac:spMk id="35" creationId="{C0B27210-D0CA-4654-B3E3-9ABB4F178EA1}"/>
          </ac:spMkLst>
        </pc:spChg>
        <pc:spChg chg="add del">
          <ac:chgData name="Hale, Phillip" userId="1173c3ae-b8d7-4f0e-aa35-7d843245c30c" providerId="ADAL" clId="{E4644B43-0C74-4F8A-B83E-5CE707460E83}" dt="2019-06-30T05:11:54.226" v="2836" actId="26606"/>
          <ac:spMkLst>
            <pc:docMk/>
            <pc:sldMk cId="898011943" sldId="3233"/>
            <ac:spMk id="36" creationId="{1DB7C82F-AB7E-4F0C-B829-FA1B9C415180}"/>
          </ac:spMkLst>
        </pc:spChg>
        <pc:spChg chg="add del">
          <ac:chgData name="Hale, Phillip" userId="1173c3ae-b8d7-4f0e-aa35-7d843245c30c" providerId="ADAL" clId="{E4644B43-0C74-4F8A-B83E-5CE707460E83}" dt="2019-06-30T05:11:54.226" v="2836" actId="26606"/>
          <ac:spMkLst>
            <pc:docMk/>
            <pc:sldMk cId="898011943" sldId="3233"/>
            <ac:spMk id="37" creationId="{70B66945-4967-4040-926D-DCA44313CDAB}"/>
          </ac:spMkLst>
        </pc:spChg>
        <pc:spChg chg="add del">
          <ac:chgData name="Hale, Phillip" userId="1173c3ae-b8d7-4f0e-aa35-7d843245c30c" providerId="ADAL" clId="{E4644B43-0C74-4F8A-B83E-5CE707460E83}" dt="2019-06-30T05:11:55.872" v="2838" actId="26606"/>
          <ac:spMkLst>
            <pc:docMk/>
            <pc:sldMk cId="898011943" sldId="3233"/>
            <ac:spMk id="39" creationId="{AF1E5E62-9EB9-408E-AE53-A04A4C8110DE}"/>
          </ac:spMkLst>
        </pc:spChg>
        <pc:spChg chg="add del">
          <ac:chgData name="Hale, Phillip" userId="1173c3ae-b8d7-4f0e-aa35-7d843245c30c" providerId="ADAL" clId="{E4644B43-0C74-4F8A-B83E-5CE707460E83}" dt="2019-06-30T05:11:55.872" v="2838" actId="26606"/>
          <ac:spMkLst>
            <pc:docMk/>
            <pc:sldMk cId="898011943" sldId="3233"/>
            <ac:spMk id="40" creationId="{9C5704B2-7C5B-4738-AF0D-4A2756A69FA1}"/>
          </ac:spMkLst>
        </pc:spChg>
        <pc:spChg chg="add del">
          <ac:chgData name="Hale, Phillip" userId="1173c3ae-b8d7-4f0e-aa35-7d843245c30c" providerId="ADAL" clId="{E4644B43-0C74-4F8A-B83E-5CE707460E83}" dt="2019-06-30T05:11:55.872" v="2838" actId="26606"/>
          <ac:spMkLst>
            <pc:docMk/>
            <pc:sldMk cId="898011943" sldId="3233"/>
            <ac:spMk id="41" creationId="{DFB36DC4-A410-4DF1-8453-1D85743F5E07}"/>
          </ac:spMkLst>
        </pc:spChg>
        <pc:spChg chg="add mod">
          <ac:chgData name="Hale, Phillip" userId="1173c3ae-b8d7-4f0e-aa35-7d843245c30c" providerId="ADAL" clId="{E4644B43-0C74-4F8A-B83E-5CE707460E83}" dt="2019-06-30T05:15:44.186" v="2897" actId="26606"/>
          <ac:spMkLst>
            <pc:docMk/>
            <pc:sldMk cId="898011943" sldId="3233"/>
            <ac:spMk id="42" creationId="{F73A3047-5823-4FA4-AF88-2D3DE9C3BC1C}"/>
          </ac:spMkLst>
        </pc:spChg>
        <pc:spChg chg="add del">
          <ac:chgData name="Hale, Phillip" userId="1173c3ae-b8d7-4f0e-aa35-7d843245c30c" providerId="ADAL" clId="{E4644B43-0C74-4F8A-B83E-5CE707460E83}" dt="2019-06-30T05:11:56.425" v="2840" actId="26606"/>
          <ac:spMkLst>
            <pc:docMk/>
            <pc:sldMk cId="898011943" sldId="3233"/>
            <ac:spMk id="43" creationId="{D4771268-CB57-404A-9271-370EB28F6090}"/>
          </ac:spMkLst>
        </pc:spChg>
        <pc:spChg chg="add del">
          <ac:chgData name="Hale, Phillip" userId="1173c3ae-b8d7-4f0e-aa35-7d843245c30c" providerId="ADAL" clId="{E4644B43-0C74-4F8A-B83E-5CE707460E83}" dt="2019-06-30T05:11:57.058" v="2842" actId="26606"/>
          <ac:spMkLst>
            <pc:docMk/>
            <pc:sldMk cId="898011943" sldId="3233"/>
            <ac:spMk id="45" creationId="{A4AC5506-6312-4701-8D3C-40187889A947}"/>
          </ac:spMkLst>
        </pc:spChg>
        <pc:spChg chg="add del">
          <ac:chgData name="Hale, Phillip" userId="1173c3ae-b8d7-4f0e-aa35-7d843245c30c" providerId="ADAL" clId="{E4644B43-0C74-4F8A-B83E-5CE707460E83}" dt="2019-06-30T05:11:59.160" v="2844" actId="26606"/>
          <ac:spMkLst>
            <pc:docMk/>
            <pc:sldMk cId="898011943" sldId="3233"/>
            <ac:spMk id="47" creationId="{AB45A142-4255-493C-8284-5D566C121B10}"/>
          </ac:spMkLst>
        </pc:spChg>
        <pc:spChg chg="add del">
          <ac:chgData name="Hale, Phillip" userId="1173c3ae-b8d7-4f0e-aa35-7d843245c30c" providerId="ADAL" clId="{E4644B43-0C74-4F8A-B83E-5CE707460E83}" dt="2019-06-30T05:12:37.781" v="2858" actId="26606"/>
          <ac:spMkLst>
            <pc:docMk/>
            <pc:sldMk cId="898011943" sldId="3233"/>
            <ac:spMk id="50" creationId="{6753252F-4873-4F63-801D-CC719279A7D5}"/>
          </ac:spMkLst>
        </pc:spChg>
        <pc:spChg chg="add del">
          <ac:chgData name="Hale, Phillip" userId="1173c3ae-b8d7-4f0e-aa35-7d843245c30c" providerId="ADAL" clId="{E4644B43-0C74-4F8A-B83E-5CE707460E83}" dt="2019-06-30T05:12:37.781" v="2858" actId="26606"/>
          <ac:spMkLst>
            <pc:docMk/>
            <pc:sldMk cId="898011943" sldId="3233"/>
            <ac:spMk id="51" creationId="{047C8CCB-F95D-4249-92DD-651249D3535A}"/>
          </ac:spMkLst>
        </pc:spChg>
        <pc:spChg chg="add del">
          <ac:chgData name="Hale, Phillip" userId="1173c3ae-b8d7-4f0e-aa35-7d843245c30c" providerId="ADAL" clId="{E4644B43-0C74-4F8A-B83E-5CE707460E83}" dt="2019-06-30T05:12:30.715" v="2853" actId="26606"/>
          <ac:spMkLst>
            <pc:docMk/>
            <pc:sldMk cId="898011943" sldId="3233"/>
            <ac:spMk id="56" creationId="{D12DDE76-C203-4047-9998-63900085B5E8}"/>
          </ac:spMkLst>
        </pc:spChg>
        <pc:spChg chg="add del">
          <ac:chgData name="Hale, Phillip" userId="1173c3ae-b8d7-4f0e-aa35-7d843245c30c" providerId="ADAL" clId="{E4644B43-0C74-4F8A-B83E-5CE707460E83}" dt="2019-06-30T05:12:35.591" v="2855" actId="26606"/>
          <ac:spMkLst>
            <pc:docMk/>
            <pc:sldMk cId="898011943" sldId="3233"/>
            <ac:spMk id="58" creationId="{D4771268-CB57-404A-9271-370EB28F6090}"/>
          </ac:spMkLst>
        </pc:spChg>
        <pc:spChg chg="add del">
          <ac:chgData name="Hale, Phillip" userId="1173c3ae-b8d7-4f0e-aa35-7d843245c30c" providerId="ADAL" clId="{E4644B43-0C74-4F8A-B83E-5CE707460E83}" dt="2019-06-30T05:12:37.761" v="2857" actId="26606"/>
          <ac:spMkLst>
            <pc:docMk/>
            <pc:sldMk cId="898011943" sldId="3233"/>
            <ac:spMk id="60" creationId="{D12DDE76-C203-4047-9998-63900085B5E8}"/>
          </ac:spMkLst>
        </pc:spChg>
        <pc:spChg chg="add del">
          <ac:chgData name="Hale, Phillip" userId="1173c3ae-b8d7-4f0e-aa35-7d843245c30c" providerId="ADAL" clId="{E4644B43-0C74-4F8A-B83E-5CE707460E83}" dt="2019-06-30T05:15:44.186" v="2897" actId="26606"/>
          <ac:spMkLst>
            <pc:docMk/>
            <pc:sldMk cId="898011943" sldId="3233"/>
            <ac:spMk id="62" creationId="{AB45A142-4255-493C-8284-5D566C121B10}"/>
          </ac:spMkLst>
        </pc:spChg>
        <pc:spChg chg="add">
          <ac:chgData name="Hale, Phillip" userId="1173c3ae-b8d7-4f0e-aa35-7d843245c30c" providerId="ADAL" clId="{E4644B43-0C74-4F8A-B83E-5CE707460E83}" dt="2019-06-30T05:15:44.186" v="2897" actId="26606"/>
          <ac:spMkLst>
            <pc:docMk/>
            <pc:sldMk cId="898011943" sldId="3233"/>
            <ac:spMk id="68" creationId="{823AC064-BC96-4F32-8AE1-B2FD38754823}"/>
          </ac:spMkLst>
        </pc:spChg>
        <pc:picChg chg="add mod ord">
          <ac:chgData name="Hale, Phillip" userId="1173c3ae-b8d7-4f0e-aa35-7d843245c30c" providerId="ADAL" clId="{E4644B43-0C74-4F8A-B83E-5CE707460E83}" dt="2019-06-30T05:17:24.733" v="2912" actId="14100"/>
          <ac:picMkLst>
            <pc:docMk/>
            <pc:sldMk cId="898011943" sldId="3233"/>
            <ac:picMk id="5" creationId="{8050EE3B-928E-49FB-AD10-4A6D0EDB72DD}"/>
          </ac:picMkLst>
        </pc:picChg>
        <pc:cxnChg chg="add del">
          <ac:chgData name="Hale, Phillip" userId="1173c3ae-b8d7-4f0e-aa35-7d843245c30c" providerId="ADAL" clId="{E4644B43-0C74-4F8A-B83E-5CE707460E83}" dt="2019-06-30T05:11:59.160" v="2844" actId="26606"/>
          <ac:cxnSpMkLst>
            <pc:docMk/>
            <pc:sldMk cId="898011943" sldId="3233"/>
            <ac:cxnSpMk id="48" creationId="{38FB9660-F42F-4313-BBC4-47C007FE484C}"/>
          </ac:cxnSpMkLst>
        </pc:cxnChg>
        <pc:cxnChg chg="add del">
          <ac:chgData name="Hale, Phillip" userId="1173c3ae-b8d7-4f0e-aa35-7d843245c30c" providerId="ADAL" clId="{E4644B43-0C74-4F8A-B83E-5CE707460E83}" dt="2019-06-30T05:15:44.186" v="2897" actId="26606"/>
          <ac:cxnSpMkLst>
            <pc:docMk/>
            <pc:sldMk cId="898011943" sldId="3233"/>
            <ac:cxnSpMk id="63" creationId="{38FB9660-F42F-4313-BBC4-47C007FE484C}"/>
          </ac:cxnSpMkLst>
        </pc:cxnChg>
        <pc:cxnChg chg="add">
          <ac:chgData name="Hale, Phillip" userId="1173c3ae-b8d7-4f0e-aa35-7d843245c30c" providerId="ADAL" clId="{E4644B43-0C74-4F8A-B83E-5CE707460E83}" dt="2019-06-30T05:15:44.186" v="2897" actId="26606"/>
          <ac:cxnSpMkLst>
            <pc:docMk/>
            <pc:sldMk cId="898011943" sldId="3233"/>
            <ac:cxnSpMk id="70" creationId="{7E7C77BC-7138-40B1-A15B-20F57A494629}"/>
          </ac:cxnSpMkLst>
        </pc:cxnChg>
      </pc:sldChg>
      <pc:sldChg chg="addSp delSp modSp add del">
        <pc:chgData name="Hale, Phillip" userId="1173c3ae-b8d7-4f0e-aa35-7d843245c30c" providerId="ADAL" clId="{E4644B43-0C74-4F8A-B83E-5CE707460E83}" dt="2019-06-30T05:32:32.733" v="3180" actId="47"/>
        <pc:sldMkLst>
          <pc:docMk/>
          <pc:sldMk cId="743384056" sldId="3234"/>
        </pc:sldMkLst>
        <pc:spChg chg="del">
          <ac:chgData name="Hale, Phillip" userId="1173c3ae-b8d7-4f0e-aa35-7d843245c30c" providerId="ADAL" clId="{E4644B43-0C74-4F8A-B83E-5CE707460E83}" dt="2019-06-30T05:13:28.162" v="2870" actId="478"/>
          <ac:spMkLst>
            <pc:docMk/>
            <pc:sldMk cId="743384056" sldId="3234"/>
            <ac:spMk id="2" creationId="{B446F4FB-3DB8-426E-A683-162578A0F91A}"/>
          </ac:spMkLst>
        </pc:spChg>
        <pc:spChg chg="mod">
          <ac:chgData name="Hale, Phillip" userId="1173c3ae-b8d7-4f0e-aa35-7d843245c30c" providerId="ADAL" clId="{E4644B43-0C74-4F8A-B83E-5CE707460E83}" dt="2019-06-30T05:13:22.743" v="2868"/>
          <ac:spMkLst>
            <pc:docMk/>
            <pc:sldMk cId="743384056" sldId="3234"/>
            <ac:spMk id="3" creationId="{41184DF0-9062-4BFA-8EFC-DDF0162BF411}"/>
          </ac:spMkLst>
        </pc:spChg>
        <pc:spChg chg="del">
          <ac:chgData name="Hale, Phillip" userId="1173c3ae-b8d7-4f0e-aa35-7d843245c30c" providerId="ADAL" clId="{E4644B43-0C74-4F8A-B83E-5CE707460E83}" dt="2019-06-30T05:13:27.473" v="2869" actId="478"/>
          <ac:spMkLst>
            <pc:docMk/>
            <pc:sldMk cId="743384056" sldId="3234"/>
            <ac:spMk id="4" creationId="{7DF456FA-043C-4E5E-8B4F-5487AC8BC582}"/>
          </ac:spMkLst>
        </pc:spChg>
        <pc:picChg chg="add del mod">
          <ac:chgData name="Hale, Phillip" userId="1173c3ae-b8d7-4f0e-aa35-7d843245c30c" providerId="ADAL" clId="{E4644B43-0C74-4F8A-B83E-5CE707460E83}" dt="2019-06-30T05:13:36.903" v="2873" actId="21"/>
          <ac:picMkLst>
            <pc:docMk/>
            <pc:sldMk cId="743384056" sldId="3234"/>
            <ac:picMk id="5" creationId="{4945AC53-36F8-42EA-BC8A-9787001216E4}"/>
          </ac:picMkLst>
        </pc:picChg>
        <pc:picChg chg="add">
          <ac:chgData name="Hale, Phillip" userId="1173c3ae-b8d7-4f0e-aa35-7d843245c30c" providerId="ADAL" clId="{E4644B43-0C74-4F8A-B83E-5CE707460E83}" dt="2019-06-30T05:13:37.918" v="2874"/>
          <ac:picMkLst>
            <pc:docMk/>
            <pc:sldMk cId="743384056" sldId="3234"/>
            <ac:picMk id="6" creationId="{EAA9E78F-5373-4FA6-9F28-A605E4068932}"/>
          </ac:picMkLst>
        </pc:picChg>
      </pc:sldChg>
      <pc:sldChg chg="addSp delSp modSp add mod setBg modAnim modNotesTx">
        <pc:chgData name="Hale, Phillip" userId="1173c3ae-b8d7-4f0e-aa35-7d843245c30c" providerId="ADAL" clId="{E4644B43-0C74-4F8A-B83E-5CE707460E83}" dt="2019-06-30T06:32:38.741" v="8066" actId="6549"/>
        <pc:sldMkLst>
          <pc:docMk/>
          <pc:sldMk cId="4261865658" sldId="3235"/>
        </pc:sldMkLst>
        <pc:spChg chg="del">
          <ac:chgData name="Hale, Phillip" userId="1173c3ae-b8d7-4f0e-aa35-7d843245c30c" providerId="ADAL" clId="{E4644B43-0C74-4F8A-B83E-5CE707460E83}" dt="2019-06-30T05:17:33.271" v="2913" actId="478"/>
          <ac:spMkLst>
            <pc:docMk/>
            <pc:sldMk cId="4261865658" sldId="3235"/>
            <ac:spMk id="2" creationId="{036F1D2B-7F3A-4530-B51C-6603A0A2A17B}"/>
          </ac:spMkLst>
        </pc:spChg>
        <pc:spChg chg="del">
          <ac:chgData name="Hale, Phillip" userId="1173c3ae-b8d7-4f0e-aa35-7d843245c30c" providerId="ADAL" clId="{E4644B43-0C74-4F8A-B83E-5CE707460E83}" dt="2019-06-30T05:17:33.271" v="2913" actId="478"/>
          <ac:spMkLst>
            <pc:docMk/>
            <pc:sldMk cId="4261865658" sldId="3235"/>
            <ac:spMk id="3" creationId="{32A51A8E-CF0C-4923-A9A7-A577F186855C}"/>
          </ac:spMkLst>
        </pc:spChg>
        <pc:spChg chg="del">
          <ac:chgData name="Hale, Phillip" userId="1173c3ae-b8d7-4f0e-aa35-7d843245c30c" providerId="ADAL" clId="{E4644B43-0C74-4F8A-B83E-5CE707460E83}" dt="2019-06-30T05:17:33.271" v="2913" actId="478"/>
          <ac:spMkLst>
            <pc:docMk/>
            <pc:sldMk cId="4261865658" sldId="3235"/>
            <ac:spMk id="4" creationId="{A31CF87C-B1C8-47D4-8291-7D4B08C11546}"/>
          </ac:spMkLst>
        </pc:spChg>
        <pc:spChg chg="add mod">
          <ac:chgData name="Hale, Phillip" userId="1173c3ae-b8d7-4f0e-aa35-7d843245c30c" providerId="ADAL" clId="{E4644B43-0C74-4F8A-B83E-5CE707460E83}" dt="2019-06-30T05:32:15.451" v="3178" actId="14100"/>
          <ac:spMkLst>
            <pc:docMk/>
            <pc:sldMk cId="4261865658" sldId="3235"/>
            <ac:spMk id="6" creationId="{A1B97CD1-EF3A-4AF6-9509-94449051566E}"/>
          </ac:spMkLst>
        </pc:spChg>
        <pc:spChg chg="add del">
          <ac:chgData name="Hale, Phillip" userId="1173c3ae-b8d7-4f0e-aa35-7d843245c30c" providerId="ADAL" clId="{E4644B43-0C74-4F8A-B83E-5CE707460E83}" dt="2019-06-30T05:17:55.067" v="2934" actId="26606"/>
          <ac:spMkLst>
            <pc:docMk/>
            <pc:sldMk cId="4261865658" sldId="3235"/>
            <ac:spMk id="7" creationId="{32BC26D8-82FB-445E-AA49-62A77D7C1EE0}"/>
          </ac:spMkLst>
        </pc:spChg>
        <pc:spChg chg="add del">
          <ac:chgData name="Hale, Phillip" userId="1173c3ae-b8d7-4f0e-aa35-7d843245c30c" providerId="ADAL" clId="{E4644B43-0C74-4F8A-B83E-5CE707460E83}" dt="2019-06-30T05:17:55.067" v="2934" actId="26606"/>
          <ac:spMkLst>
            <pc:docMk/>
            <pc:sldMk cId="4261865658" sldId="3235"/>
            <ac:spMk id="8" creationId="{CB44330D-EA18-4254-AA95-EB49948539B8}"/>
          </ac:spMkLst>
        </pc:spChg>
        <pc:spChg chg="add mod">
          <ac:chgData name="Hale, Phillip" userId="1173c3ae-b8d7-4f0e-aa35-7d843245c30c" providerId="ADAL" clId="{E4644B43-0C74-4F8A-B83E-5CE707460E83}" dt="2019-06-30T05:32:10.766" v="3177" actId="20577"/>
          <ac:spMkLst>
            <pc:docMk/>
            <pc:sldMk cId="4261865658" sldId="3235"/>
            <ac:spMk id="9" creationId="{9200D1E5-29B1-4D6E-93B8-020A1D5D388C}"/>
          </ac:spMkLst>
        </pc:spChg>
        <pc:spChg chg="add del">
          <ac:chgData name="Hale, Phillip" userId="1173c3ae-b8d7-4f0e-aa35-7d843245c30c" providerId="ADAL" clId="{E4644B43-0C74-4F8A-B83E-5CE707460E83}" dt="2019-06-30T05:17:46.795" v="2916" actId="26606"/>
          <ac:spMkLst>
            <pc:docMk/>
            <pc:sldMk cId="4261865658" sldId="3235"/>
            <ac:spMk id="10" creationId="{A2509F26-B5DC-4BA7-B476-4CB044237A2E}"/>
          </ac:spMkLst>
        </pc:spChg>
        <pc:spChg chg="add">
          <ac:chgData name="Hale, Phillip" userId="1173c3ae-b8d7-4f0e-aa35-7d843245c30c" providerId="ADAL" clId="{E4644B43-0C74-4F8A-B83E-5CE707460E83}" dt="2019-06-30T05:17:55.082" v="2935" actId="26606"/>
          <ac:spMkLst>
            <pc:docMk/>
            <pc:sldMk cId="4261865658" sldId="3235"/>
            <ac:spMk id="11" creationId="{01D0AF59-99C3-4251-AB9A-C966C6AD4400}"/>
          </ac:spMkLst>
        </pc:spChg>
        <pc:spChg chg="add del">
          <ac:chgData name="Hale, Phillip" userId="1173c3ae-b8d7-4f0e-aa35-7d843245c30c" providerId="ADAL" clId="{E4644B43-0C74-4F8A-B83E-5CE707460E83}" dt="2019-06-30T05:17:46.795" v="2916" actId="26606"/>
          <ac:spMkLst>
            <pc:docMk/>
            <pc:sldMk cId="4261865658" sldId="3235"/>
            <ac:spMk id="12" creationId="{DB103EB1-B135-4526-B883-33228FC27FF1}"/>
          </ac:spMkLst>
        </pc:spChg>
        <pc:spChg chg="add">
          <ac:chgData name="Hale, Phillip" userId="1173c3ae-b8d7-4f0e-aa35-7d843245c30c" providerId="ADAL" clId="{E4644B43-0C74-4F8A-B83E-5CE707460E83}" dt="2019-06-30T05:17:55.082" v="2935" actId="26606"/>
          <ac:spMkLst>
            <pc:docMk/>
            <pc:sldMk cId="4261865658" sldId="3235"/>
            <ac:spMk id="13" creationId="{1855405F-37A2-4869-9154-F8BE3BECE6C3}"/>
          </ac:spMkLst>
        </pc:spChg>
        <pc:spChg chg="add del">
          <ac:chgData name="Hale, Phillip" userId="1173c3ae-b8d7-4f0e-aa35-7d843245c30c" providerId="ADAL" clId="{E4644B43-0C74-4F8A-B83E-5CE707460E83}" dt="2019-06-30T05:17:47.643" v="2918" actId="26606"/>
          <ac:spMkLst>
            <pc:docMk/>
            <pc:sldMk cId="4261865658" sldId="3235"/>
            <ac:spMk id="14" creationId="{01D0AF59-99C3-4251-AB9A-C966C6AD4400}"/>
          </ac:spMkLst>
        </pc:spChg>
        <pc:spChg chg="add del">
          <ac:chgData name="Hale, Phillip" userId="1173c3ae-b8d7-4f0e-aa35-7d843245c30c" providerId="ADAL" clId="{E4644B43-0C74-4F8A-B83E-5CE707460E83}" dt="2019-06-30T05:17:47.643" v="2918" actId="26606"/>
          <ac:spMkLst>
            <pc:docMk/>
            <pc:sldMk cId="4261865658" sldId="3235"/>
            <ac:spMk id="15" creationId="{1855405F-37A2-4869-9154-F8BE3BECE6C3}"/>
          </ac:spMkLst>
        </pc:spChg>
        <pc:spChg chg="add del">
          <ac:chgData name="Hale, Phillip" userId="1173c3ae-b8d7-4f0e-aa35-7d843245c30c" providerId="ADAL" clId="{E4644B43-0C74-4F8A-B83E-5CE707460E83}" dt="2019-06-30T05:17:49.079" v="2922" actId="26606"/>
          <ac:spMkLst>
            <pc:docMk/>
            <pc:sldMk cId="4261865658" sldId="3235"/>
            <ac:spMk id="19" creationId="{01D0AF59-99C3-4251-AB9A-C966C6AD4400}"/>
          </ac:spMkLst>
        </pc:spChg>
        <pc:spChg chg="add del">
          <ac:chgData name="Hale, Phillip" userId="1173c3ae-b8d7-4f0e-aa35-7d843245c30c" providerId="ADAL" clId="{E4644B43-0C74-4F8A-B83E-5CE707460E83}" dt="2019-06-30T05:17:49.079" v="2922" actId="26606"/>
          <ac:spMkLst>
            <pc:docMk/>
            <pc:sldMk cId="4261865658" sldId="3235"/>
            <ac:spMk id="20" creationId="{1855405F-37A2-4869-9154-F8BE3BECE6C3}"/>
          </ac:spMkLst>
        </pc:spChg>
        <pc:spChg chg="add del">
          <ac:chgData name="Hale, Phillip" userId="1173c3ae-b8d7-4f0e-aa35-7d843245c30c" providerId="ADAL" clId="{E4644B43-0C74-4F8A-B83E-5CE707460E83}" dt="2019-06-30T05:17:49.526" v="2924" actId="26606"/>
          <ac:spMkLst>
            <pc:docMk/>
            <pc:sldMk cId="4261865658" sldId="3235"/>
            <ac:spMk id="22" creationId="{A2509F26-B5DC-4BA7-B476-4CB044237A2E}"/>
          </ac:spMkLst>
        </pc:spChg>
        <pc:spChg chg="add del">
          <ac:chgData name="Hale, Phillip" userId="1173c3ae-b8d7-4f0e-aa35-7d843245c30c" providerId="ADAL" clId="{E4644B43-0C74-4F8A-B83E-5CE707460E83}" dt="2019-06-30T05:17:49.526" v="2924" actId="26606"/>
          <ac:spMkLst>
            <pc:docMk/>
            <pc:sldMk cId="4261865658" sldId="3235"/>
            <ac:spMk id="23" creationId="{DB103EB1-B135-4526-B883-33228FC27FF1}"/>
          </ac:spMkLst>
        </pc:spChg>
        <pc:spChg chg="add del">
          <ac:chgData name="Hale, Phillip" userId="1173c3ae-b8d7-4f0e-aa35-7d843245c30c" providerId="ADAL" clId="{E4644B43-0C74-4F8A-B83E-5CE707460E83}" dt="2019-06-30T05:17:50.576" v="2926" actId="26606"/>
          <ac:spMkLst>
            <pc:docMk/>
            <pc:sldMk cId="4261865658" sldId="3235"/>
            <ac:spMk id="25" creationId="{B9FF99BD-075F-4761-A995-6FC574BD25EA}"/>
          </ac:spMkLst>
        </pc:spChg>
        <pc:spChg chg="add del">
          <ac:chgData name="Hale, Phillip" userId="1173c3ae-b8d7-4f0e-aa35-7d843245c30c" providerId="ADAL" clId="{E4644B43-0C74-4F8A-B83E-5CE707460E83}" dt="2019-06-30T05:17:50.576" v="2926" actId="26606"/>
          <ac:spMkLst>
            <pc:docMk/>
            <pc:sldMk cId="4261865658" sldId="3235"/>
            <ac:spMk id="26" creationId="{A7B21A54-9BA3-4EA9-B460-5A829ADD9051}"/>
          </ac:spMkLst>
        </pc:spChg>
        <pc:spChg chg="add del">
          <ac:chgData name="Hale, Phillip" userId="1173c3ae-b8d7-4f0e-aa35-7d843245c30c" providerId="ADAL" clId="{E4644B43-0C74-4F8A-B83E-5CE707460E83}" dt="2019-06-30T05:17:50.576" v="2926" actId="26606"/>
          <ac:spMkLst>
            <pc:docMk/>
            <pc:sldMk cId="4261865658" sldId="3235"/>
            <ac:spMk id="27" creationId="{6FA8F714-B9D8-488A-8CCA-E9948FF913A9}"/>
          </ac:spMkLst>
        </pc:spChg>
        <pc:spChg chg="add del">
          <ac:chgData name="Hale, Phillip" userId="1173c3ae-b8d7-4f0e-aa35-7d843245c30c" providerId="ADAL" clId="{E4644B43-0C74-4F8A-B83E-5CE707460E83}" dt="2019-06-30T05:17:50.947" v="2928" actId="26606"/>
          <ac:spMkLst>
            <pc:docMk/>
            <pc:sldMk cId="4261865658" sldId="3235"/>
            <ac:spMk id="29" creationId="{57845966-6EFC-468A-9CC7-BAB4B95854E7}"/>
          </ac:spMkLst>
        </pc:spChg>
        <pc:spChg chg="add del">
          <ac:chgData name="Hale, Phillip" userId="1173c3ae-b8d7-4f0e-aa35-7d843245c30c" providerId="ADAL" clId="{E4644B43-0C74-4F8A-B83E-5CE707460E83}" dt="2019-06-30T05:17:50.947" v="2928" actId="26606"/>
          <ac:spMkLst>
            <pc:docMk/>
            <pc:sldMk cId="4261865658" sldId="3235"/>
            <ac:spMk id="31" creationId="{ADAD1991-FFD1-4E94-ABAB-7560D33008E4}"/>
          </ac:spMkLst>
        </pc:spChg>
        <pc:spChg chg="mod">
          <ac:chgData name="Hale, Phillip" userId="1173c3ae-b8d7-4f0e-aa35-7d843245c30c" providerId="ADAL" clId="{E4644B43-0C74-4F8A-B83E-5CE707460E83}" dt="2019-06-30T05:19:50.813" v="2968" actId="207"/>
          <ac:spMkLst>
            <pc:docMk/>
            <pc:sldMk cId="4261865658" sldId="3235"/>
            <ac:spMk id="32" creationId="{94029E91-40A7-4B58-80B9-20F2EE626971}"/>
          </ac:spMkLst>
        </pc:spChg>
        <pc:spChg chg="mod">
          <ac:chgData name="Hale, Phillip" userId="1173c3ae-b8d7-4f0e-aa35-7d843245c30c" providerId="ADAL" clId="{E4644B43-0C74-4F8A-B83E-5CE707460E83}" dt="2019-06-30T05:20:20.953" v="2987" actId="14100"/>
          <ac:spMkLst>
            <pc:docMk/>
            <pc:sldMk cId="4261865658" sldId="3235"/>
            <ac:spMk id="33" creationId="{B2F501C8-57F8-4FAC-9A8E-3B8AC8C13F88}"/>
          </ac:spMkLst>
        </pc:spChg>
        <pc:spChg chg="add del">
          <ac:chgData name="Hale, Phillip" userId="1173c3ae-b8d7-4f0e-aa35-7d843245c30c" providerId="ADAL" clId="{E4644B43-0C74-4F8A-B83E-5CE707460E83}" dt="2019-06-30T05:21:09.821" v="2990"/>
          <ac:spMkLst>
            <pc:docMk/>
            <pc:sldMk cId="4261865658" sldId="3235"/>
            <ac:spMk id="34" creationId="{3E247118-9C57-4451-8432-F2F3203CD8C5}"/>
          </ac:spMkLst>
        </pc:spChg>
        <pc:spChg chg="add mod">
          <ac:chgData name="Hale, Phillip" userId="1173c3ae-b8d7-4f0e-aa35-7d843245c30c" providerId="ADAL" clId="{E4644B43-0C74-4F8A-B83E-5CE707460E83}" dt="2019-06-30T05:22:08.773" v="3006" actId="1076"/>
          <ac:spMkLst>
            <pc:docMk/>
            <pc:sldMk cId="4261865658" sldId="3235"/>
            <ac:spMk id="35" creationId="{6943439E-2C09-45E2-BC0D-B3E87BDE18AC}"/>
          </ac:spMkLst>
        </pc:spChg>
        <pc:spChg chg="add mod">
          <ac:chgData name="Hale, Phillip" userId="1173c3ae-b8d7-4f0e-aa35-7d843245c30c" providerId="ADAL" clId="{E4644B43-0C74-4F8A-B83E-5CE707460E83}" dt="2019-06-30T05:40:11.713" v="3201" actId="207"/>
          <ac:spMkLst>
            <pc:docMk/>
            <pc:sldMk cId="4261865658" sldId="3235"/>
            <ac:spMk id="36" creationId="{4134E1D5-E6A6-47FB-8D34-EF28A44B4A17}"/>
          </ac:spMkLst>
        </pc:spChg>
        <pc:grpChg chg="add mod">
          <ac:chgData name="Hale, Phillip" userId="1173c3ae-b8d7-4f0e-aa35-7d843245c30c" providerId="ADAL" clId="{E4644B43-0C74-4F8A-B83E-5CE707460E83}" dt="2019-06-30T05:21:47.877" v="3001" actId="1076"/>
          <ac:grpSpMkLst>
            <pc:docMk/>
            <pc:sldMk cId="4261865658" sldId="3235"/>
            <ac:grpSpMk id="28" creationId="{4B1C7418-A961-477C-A75B-6DFD705D089B}"/>
          </ac:grpSpMkLst>
        </pc:grpChg>
        <pc:picChg chg="add mod">
          <ac:chgData name="Hale, Phillip" userId="1173c3ae-b8d7-4f0e-aa35-7d843245c30c" providerId="ADAL" clId="{E4644B43-0C74-4F8A-B83E-5CE707460E83}" dt="2019-06-30T05:21:23.757" v="2993" actId="1076"/>
          <ac:picMkLst>
            <pc:docMk/>
            <pc:sldMk cId="4261865658" sldId="3235"/>
            <ac:picMk id="5" creationId="{3FF13BE0-84CA-4B66-B9FC-41529C174927}"/>
          </ac:picMkLst>
        </pc:picChg>
        <pc:picChg chg="add del">
          <ac:chgData name="Hale, Phillip" userId="1173c3ae-b8d7-4f0e-aa35-7d843245c30c" providerId="ADAL" clId="{E4644B43-0C74-4F8A-B83E-5CE707460E83}" dt="2019-06-30T05:17:50.947" v="2928" actId="26606"/>
          <ac:picMkLst>
            <pc:docMk/>
            <pc:sldMk cId="4261865658" sldId="3235"/>
            <ac:picMk id="30" creationId="{75554383-98AF-4A47-BB65-705FAAA4BE6A}"/>
          </ac:picMkLst>
        </pc:picChg>
        <pc:cxnChg chg="add del">
          <ac:chgData name="Hale, Phillip" userId="1173c3ae-b8d7-4f0e-aa35-7d843245c30c" providerId="ADAL" clId="{E4644B43-0C74-4F8A-B83E-5CE707460E83}" dt="2019-06-30T05:17:48.644" v="2920" actId="26606"/>
          <ac:cxnSpMkLst>
            <pc:docMk/>
            <pc:sldMk cId="4261865658" sldId="3235"/>
            <ac:cxnSpMk id="17" creationId="{22F6364A-B358-4BEE-B158-0734D2C938D4}"/>
          </ac:cxnSpMkLst>
        </pc:cxnChg>
        <pc:cxnChg chg="add mod">
          <ac:chgData name="Hale, Phillip" userId="1173c3ae-b8d7-4f0e-aa35-7d843245c30c" providerId="ADAL" clId="{E4644B43-0C74-4F8A-B83E-5CE707460E83}" dt="2019-06-30T05:28:30.906" v="3039" actId="1582"/>
          <ac:cxnSpMkLst>
            <pc:docMk/>
            <pc:sldMk cId="4261865658" sldId="3235"/>
            <ac:cxnSpMk id="18" creationId="{FE9B74B4-363C-42C3-90F0-3C62EF55F331}"/>
          </ac:cxnSpMkLst>
        </pc:cxnChg>
      </pc:sldChg>
      <pc:sldChg chg="delSp add del mod setBg delDesignElem">
        <pc:chgData name="Hale, Phillip" userId="1173c3ae-b8d7-4f0e-aa35-7d843245c30c" providerId="ADAL" clId="{E4644B43-0C74-4F8A-B83E-5CE707460E83}" dt="2019-06-30T05:39:44.532" v="3199" actId="47"/>
        <pc:sldMkLst>
          <pc:docMk/>
          <pc:sldMk cId="785883879" sldId="3236"/>
        </pc:sldMkLst>
        <pc:picChg chg="del">
          <ac:chgData name="Hale, Phillip" userId="1173c3ae-b8d7-4f0e-aa35-7d843245c30c" providerId="ADAL" clId="{E4644B43-0C74-4F8A-B83E-5CE707460E83}" dt="2019-06-30T05:37:30.983" v="3185"/>
          <ac:picMkLst>
            <pc:docMk/>
            <pc:sldMk cId="785883879" sldId="3236"/>
            <ac:picMk id="71" creationId="{54DDEBDD-D8BD-41A6-8A0D-B00E3768B0F9}"/>
          </ac:picMkLst>
        </pc:pic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45633271768597916"/>
          <c:y val="5.4969956501807145E-2"/>
          <c:w val="0.43605654044307551"/>
          <c:h val="0.90145915280016198"/>
        </c:manualLayout>
      </c:layout>
      <c:barChart>
        <c:barDir val="bar"/>
        <c:grouping val="clustered"/>
        <c:varyColors val="0"/>
        <c:ser>
          <c:idx val="0"/>
          <c:order val="0"/>
          <c:tx>
            <c:strRef>
              <c:f>Sheet1!$B$1</c:f>
              <c:strCache>
                <c:ptCount val="1"/>
                <c:pt idx="0">
                  <c:v>Conversions</c:v>
                </c:pt>
              </c:strCache>
            </c:strRef>
          </c:tx>
          <c:spPr>
            <a:solidFill>
              <a:srgbClr val="AEAEC0"/>
            </a:solidFill>
            <a:ln w="12700" cap="flat">
              <a:noFill/>
              <a:miter lim="400000"/>
            </a:ln>
            <a:effectLst/>
          </c:spPr>
          <c:invertIfNegative val="0"/>
          <c:dPt>
            <c:idx val="0"/>
            <c:invertIfNegative val="1"/>
            <c:bubble3D val="0"/>
            <c:spPr>
              <a:solidFill>
                <a:srgbClr val="842E2B"/>
              </a:solidFill>
              <a:ln w="12700" cap="flat">
                <a:noFill/>
                <a:miter lim="400000"/>
              </a:ln>
              <a:effectLst/>
            </c:spPr>
            <c:extLst>
              <c:ext xmlns:c16="http://schemas.microsoft.com/office/drawing/2014/chart" uri="{C3380CC4-5D6E-409C-BE32-E72D297353CC}">
                <c16:uniqueId val="{00000001-DA3D-4DD8-8E5C-9A1435F9113A}"/>
              </c:ext>
            </c:extLst>
          </c:dPt>
          <c:dPt>
            <c:idx val="1"/>
            <c:invertIfNegative val="1"/>
            <c:bubble3D val="0"/>
            <c:extLst>
              <c:ext xmlns:c16="http://schemas.microsoft.com/office/drawing/2014/chart" uri="{C3380CC4-5D6E-409C-BE32-E72D297353CC}">
                <c16:uniqueId val="{00000002-DA3D-4DD8-8E5C-9A1435F9113A}"/>
              </c:ext>
            </c:extLst>
          </c:dPt>
          <c:dPt>
            <c:idx val="2"/>
            <c:invertIfNegative val="1"/>
            <c:bubble3D val="0"/>
            <c:extLst>
              <c:ext xmlns:c16="http://schemas.microsoft.com/office/drawing/2014/chart" uri="{C3380CC4-5D6E-409C-BE32-E72D297353CC}">
                <c16:uniqueId val="{00000003-DA3D-4DD8-8E5C-9A1435F9113A}"/>
              </c:ext>
            </c:extLst>
          </c:dPt>
          <c:dPt>
            <c:idx val="3"/>
            <c:invertIfNegative val="1"/>
            <c:bubble3D val="0"/>
            <c:extLst>
              <c:ext xmlns:c16="http://schemas.microsoft.com/office/drawing/2014/chart" uri="{C3380CC4-5D6E-409C-BE32-E72D297353CC}">
                <c16:uniqueId val="{00000004-DA3D-4DD8-8E5C-9A1435F9113A}"/>
              </c:ext>
            </c:extLst>
          </c:dPt>
          <c:dPt>
            <c:idx val="4"/>
            <c:invertIfNegative val="1"/>
            <c:bubble3D val="0"/>
            <c:extLst>
              <c:ext xmlns:c16="http://schemas.microsoft.com/office/drawing/2014/chart" uri="{C3380CC4-5D6E-409C-BE32-E72D297353CC}">
                <c16:uniqueId val="{00000005-DA3D-4DD8-8E5C-9A1435F9113A}"/>
              </c:ext>
            </c:extLst>
          </c:dPt>
          <c:dPt>
            <c:idx val="5"/>
            <c:invertIfNegative val="1"/>
            <c:bubble3D val="0"/>
            <c:extLst>
              <c:ext xmlns:c16="http://schemas.microsoft.com/office/drawing/2014/chart" uri="{C3380CC4-5D6E-409C-BE32-E72D297353CC}">
                <c16:uniqueId val="{00000006-DA3D-4DD8-8E5C-9A1435F9113A}"/>
              </c:ext>
            </c:extLst>
          </c:dPt>
          <c:dLbls>
            <c:dLbl>
              <c:idx val="0"/>
              <c:layout>
                <c:manualLayout>
                  <c:x val="-3.8659795775823715E-3"/>
                  <c:y val="0"/>
                </c:manualLayout>
              </c:layout>
              <c:tx>
                <c:rich>
                  <a:bodyPr lIns="91440" tIns="0" rIns="182880"/>
                  <a:lstStyle/>
                  <a:p>
                    <a:pPr>
                      <a:defRPr sz="2400" b="1">
                        <a:solidFill>
                          <a:srgbClr val="842E2B"/>
                        </a:solidFill>
                      </a:defRPr>
                    </a:pPr>
                    <a:r>
                      <a:rPr lang="en-US" sz="2400" b="1" dirty="0">
                        <a:solidFill>
                          <a:srgbClr val="842E2B"/>
                        </a:solidFill>
                      </a:rPr>
                      <a:t> </a:t>
                    </a:r>
                    <a:fld id="{0764FA2C-384F-A74C-9BFA-0CA3886773BE}" type="VALUE">
                      <a:rPr lang="en-US" sz="2400" b="1">
                        <a:solidFill>
                          <a:srgbClr val="842E2B"/>
                        </a:solidFill>
                      </a:rPr>
                      <a:pPr>
                        <a:defRPr sz="2400" b="1">
                          <a:solidFill>
                            <a:srgbClr val="842E2B"/>
                          </a:solidFill>
                        </a:defRPr>
                      </a:pPr>
                      <a:t>[VALUE]</a:t>
                    </a:fld>
                    <a:endParaRPr lang="en-US" sz="2400" b="1" dirty="0">
                      <a:solidFill>
                        <a:srgbClr val="842E2B"/>
                      </a:solidFill>
                    </a:endParaRPr>
                  </a:p>
                </c:rich>
              </c:tx>
              <c:numFmt formatCode="#,##0" sourceLinked="0"/>
              <c:spPr>
                <a:noFill/>
                <a:ln>
                  <a:noFill/>
                </a:ln>
              </c:sp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15:dlblFieldTable/>
                  <c15:showDataLabelsRange val="0"/>
                </c:ext>
                <c:ext xmlns:c16="http://schemas.microsoft.com/office/drawing/2014/chart" uri="{C3380CC4-5D6E-409C-BE32-E72D297353CC}">
                  <c16:uniqueId val="{00000001-DA3D-4DD8-8E5C-9A1435F9113A}"/>
                </c:ext>
              </c:extLst>
            </c:dLbl>
            <c:dLbl>
              <c:idx val="1"/>
              <c:layout>
                <c:manualLayout>
                  <c:x val="1.1597938732747115E-2"/>
                  <c:y val="0"/>
                </c:manualLayout>
              </c:layout>
              <c:numFmt formatCode="#,##0" sourceLinked="0"/>
              <c:spPr>
                <a:noFill/>
                <a:ln>
                  <a:noFill/>
                </a:ln>
              </c:spPr>
              <c:txPr>
                <a:bodyPr lIns="91440" tIns="0" rIns="182880"/>
                <a:lstStyle/>
                <a:p>
                  <a:pPr>
                    <a:defRPr sz="2400" b="0">
                      <a:solidFill>
                        <a:schemeClr val="tx2"/>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2-DA3D-4DD8-8E5C-9A1435F9113A}"/>
                </c:ext>
              </c:extLst>
            </c:dLbl>
            <c:dLbl>
              <c:idx val="2"/>
              <c:numFmt formatCode="#,##0" sourceLinked="0"/>
              <c:spPr>
                <a:noFill/>
                <a:ln>
                  <a:noFill/>
                </a:ln>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3-DA3D-4DD8-8E5C-9A1435F9113A}"/>
                </c:ext>
              </c:extLst>
            </c:dLbl>
            <c:dLbl>
              <c:idx val="3"/>
              <c:numFmt formatCode="#,##0" sourceLinked="0"/>
              <c:spPr>
                <a:noFill/>
                <a:ln>
                  <a:noFill/>
                </a:ln>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4-DA3D-4DD8-8E5C-9A1435F9113A}"/>
                </c:ext>
              </c:extLst>
            </c:dLbl>
            <c:dLbl>
              <c:idx val="4"/>
              <c:numFmt formatCode="#,##0" sourceLinked="0"/>
              <c:spPr>
                <a:noFill/>
                <a:ln>
                  <a:noFill/>
                </a:ln>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rect">
                      <a:avLst/>
                    </a:prstGeom>
                  </c15:spPr>
                </c:ext>
                <c:ext xmlns:c16="http://schemas.microsoft.com/office/drawing/2014/chart" uri="{C3380CC4-5D6E-409C-BE32-E72D297353CC}">
                  <c16:uniqueId val="{00000005-DA3D-4DD8-8E5C-9A1435F9113A}"/>
                </c:ext>
              </c:extLst>
            </c:dLbl>
            <c:dLbl>
              <c:idx val="5"/>
              <c:numFmt formatCode="#,##0" sourceLinked="0"/>
              <c:spPr>
                <a:noFill/>
                <a:ln>
                  <a:noFill/>
                </a:ln>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DA3D-4DD8-8E5C-9A1435F9113A}"/>
                </c:ext>
              </c:extLst>
            </c:dLbl>
            <c:numFmt formatCode="#,##0" sourceLinked="0"/>
            <c:spPr>
              <a:noFill/>
              <a:ln>
                <a:noFill/>
              </a:ln>
              <a:effectLst/>
            </c:spPr>
            <c:txPr>
              <a:bodyPr lIns="91440" tIns="0" rIns="182880"/>
              <a:lstStyle/>
              <a:p>
                <a:pPr>
                  <a:defRPr sz="2400">
                    <a:solidFill>
                      <a:schemeClr val="tx2"/>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American IPA</c:v>
                </c:pt>
                <c:pt idx="1">
                  <c:v>American Pale Ale (APA)</c:v>
                </c:pt>
                <c:pt idx="2">
                  <c:v>American Amber / Red Ale</c:v>
                </c:pt>
                <c:pt idx="3">
                  <c:v>American Blonde Ale</c:v>
                </c:pt>
                <c:pt idx="4">
                  <c:v>American Double / Imperial IPA</c:v>
                </c:pt>
              </c:strCache>
            </c:strRef>
          </c:cat>
          <c:val>
            <c:numRef>
              <c:f>Sheet1!$B$2:$B$6</c:f>
              <c:numCache>
                <c:formatCode>General</c:formatCode>
                <c:ptCount val="5"/>
                <c:pt idx="0">
                  <c:v>424</c:v>
                </c:pt>
                <c:pt idx="1">
                  <c:v>245</c:v>
                </c:pt>
                <c:pt idx="2">
                  <c:v>133</c:v>
                </c:pt>
                <c:pt idx="3">
                  <c:v>108</c:v>
                </c:pt>
                <c:pt idx="4">
                  <c:v>105</c:v>
                </c:pt>
              </c:numCache>
            </c:numRef>
          </c:val>
          <c:extLst>
            <c:ext xmlns:c16="http://schemas.microsoft.com/office/drawing/2014/chart" uri="{C3380CC4-5D6E-409C-BE32-E72D297353CC}">
              <c16:uniqueId val="{00000007-DA3D-4DD8-8E5C-9A1435F9113A}"/>
            </c:ext>
          </c:extLst>
        </c:ser>
        <c:dLbls>
          <c:showLegendKey val="0"/>
          <c:showVal val="0"/>
          <c:showCatName val="0"/>
          <c:showSerName val="0"/>
          <c:showPercent val="0"/>
          <c:showBubbleSize val="0"/>
        </c:dLbls>
        <c:gapWidth val="50"/>
        <c:axId val="-107746080"/>
        <c:axId val="-107741744"/>
      </c:barChart>
      <c:catAx>
        <c:axId val="-107746080"/>
        <c:scaling>
          <c:orientation val="maxMin"/>
        </c:scaling>
        <c:delete val="0"/>
        <c:axPos val="l"/>
        <c:numFmt formatCode="General" sourceLinked="1"/>
        <c:majorTickMark val="out"/>
        <c:minorTickMark val="none"/>
        <c:tickLblPos val="nextTo"/>
        <c:spPr>
          <a:ln w="12700" cap="flat">
            <a:noFill/>
            <a:prstDash val="solid"/>
            <a:miter lim="400000"/>
          </a:ln>
        </c:spPr>
        <c:txPr>
          <a:bodyPr rot="0"/>
          <a:lstStyle/>
          <a:p>
            <a:pPr>
              <a:defRPr sz="1800"/>
            </a:pPr>
            <a:endParaRPr lang="en-US"/>
          </a:p>
        </c:txPr>
        <c:crossAx val="-107741744"/>
        <c:crosses val="autoZero"/>
        <c:auto val="1"/>
        <c:lblAlgn val="ctr"/>
        <c:lblOffset val="100"/>
        <c:noMultiLvlLbl val="1"/>
      </c:catAx>
      <c:valAx>
        <c:axId val="-107741744"/>
        <c:scaling>
          <c:orientation val="minMax"/>
        </c:scaling>
        <c:delete val="1"/>
        <c:axPos val="t"/>
        <c:numFmt formatCode="#,##0" sourceLinked="0"/>
        <c:majorTickMark val="out"/>
        <c:minorTickMark val="none"/>
        <c:tickLblPos val="nextTo"/>
        <c:crossAx val="-107746080"/>
        <c:crosses val="autoZero"/>
        <c:crossBetween val="between"/>
        <c:majorUnit val="0.1"/>
        <c:minorUnit val="0.05"/>
      </c:valAx>
      <c:spPr>
        <a:noFill/>
        <a:ln w="12700" cap="flat">
          <a:noFill/>
          <a:miter lim="400000"/>
        </a:ln>
        <a:effectLst/>
      </c:spPr>
    </c:plotArea>
    <c:plotVisOnly val="1"/>
    <c:dispBlanksAs val="gap"/>
    <c:showDLblsOverMax val="1"/>
  </c:chart>
  <c:spPr>
    <a:noFill/>
    <a:ln>
      <a:noFill/>
    </a:ln>
    <a:effectLst/>
  </c:spPr>
  <c:txPr>
    <a:bodyPr/>
    <a:lstStyle/>
    <a:p>
      <a:pPr>
        <a:defRPr sz="4000" b="0" i="0">
          <a:latin typeface="Franklin Gothic Medium Cond" panose="020B0606030402020204" pitchFamily="34" charset="0"/>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305576585494227"/>
          <c:y val="9.8156099999999996E-2"/>
          <c:w val="0.6475569063822606"/>
          <c:h val="0.90145915280016198"/>
        </c:manualLayout>
      </c:layout>
      <c:barChart>
        <c:barDir val="bar"/>
        <c:grouping val="clustered"/>
        <c:varyColors val="0"/>
        <c:ser>
          <c:idx val="0"/>
          <c:order val="0"/>
          <c:tx>
            <c:strRef>
              <c:f>Sheet1!$B$1</c:f>
              <c:strCache>
                <c:ptCount val="1"/>
                <c:pt idx="0">
                  <c:v>Conversions</c:v>
                </c:pt>
              </c:strCache>
            </c:strRef>
          </c:tx>
          <c:spPr>
            <a:solidFill>
              <a:srgbClr val="AEAEC0"/>
            </a:solidFill>
            <a:ln w="12700" cap="flat">
              <a:noFill/>
              <a:miter lim="400000"/>
            </a:ln>
            <a:effectLst/>
          </c:spPr>
          <c:invertIfNegative val="0"/>
          <c:dPt>
            <c:idx val="0"/>
            <c:invertIfNegative val="1"/>
            <c:bubble3D val="0"/>
            <c:spPr>
              <a:solidFill>
                <a:srgbClr val="842E2B"/>
              </a:solidFill>
              <a:ln w="12700" cap="flat">
                <a:noFill/>
                <a:miter lim="400000"/>
              </a:ln>
              <a:effectLst/>
            </c:spPr>
            <c:extLst>
              <c:ext xmlns:c16="http://schemas.microsoft.com/office/drawing/2014/chart" uri="{C3380CC4-5D6E-409C-BE32-E72D297353CC}">
                <c16:uniqueId val="{00000001-FF8D-482C-8113-1A60C190BD9D}"/>
              </c:ext>
            </c:extLst>
          </c:dPt>
          <c:dPt>
            <c:idx val="1"/>
            <c:invertIfNegative val="1"/>
            <c:bubble3D val="0"/>
            <c:spPr>
              <a:solidFill>
                <a:srgbClr val="842E2B"/>
              </a:solidFill>
              <a:ln w="12700" cap="flat">
                <a:noFill/>
                <a:miter lim="400000"/>
              </a:ln>
              <a:effectLst/>
            </c:spPr>
            <c:extLst>
              <c:ext xmlns:c16="http://schemas.microsoft.com/office/drawing/2014/chart" uri="{C3380CC4-5D6E-409C-BE32-E72D297353CC}">
                <c16:uniqueId val="{00000003-FF8D-482C-8113-1A60C190BD9D}"/>
              </c:ext>
            </c:extLst>
          </c:dPt>
          <c:dPt>
            <c:idx val="2"/>
            <c:invertIfNegative val="1"/>
            <c:bubble3D val="0"/>
            <c:extLst>
              <c:ext xmlns:c16="http://schemas.microsoft.com/office/drawing/2014/chart" uri="{C3380CC4-5D6E-409C-BE32-E72D297353CC}">
                <c16:uniqueId val="{00000004-FF8D-482C-8113-1A60C190BD9D}"/>
              </c:ext>
            </c:extLst>
          </c:dPt>
          <c:dPt>
            <c:idx val="3"/>
            <c:invertIfNegative val="1"/>
            <c:bubble3D val="0"/>
            <c:extLst>
              <c:ext xmlns:c16="http://schemas.microsoft.com/office/drawing/2014/chart" uri="{C3380CC4-5D6E-409C-BE32-E72D297353CC}">
                <c16:uniqueId val="{00000005-FF8D-482C-8113-1A60C190BD9D}"/>
              </c:ext>
            </c:extLst>
          </c:dPt>
          <c:dPt>
            <c:idx val="4"/>
            <c:invertIfNegative val="1"/>
            <c:bubble3D val="0"/>
            <c:extLst>
              <c:ext xmlns:c16="http://schemas.microsoft.com/office/drawing/2014/chart" uri="{C3380CC4-5D6E-409C-BE32-E72D297353CC}">
                <c16:uniqueId val="{00000006-FF8D-482C-8113-1A60C190BD9D}"/>
              </c:ext>
            </c:extLst>
          </c:dPt>
          <c:dPt>
            <c:idx val="5"/>
            <c:invertIfNegative val="1"/>
            <c:bubble3D val="0"/>
            <c:extLst>
              <c:ext xmlns:c16="http://schemas.microsoft.com/office/drawing/2014/chart" uri="{C3380CC4-5D6E-409C-BE32-E72D297353CC}">
                <c16:uniqueId val="{00000007-FF8D-482C-8113-1A60C190BD9D}"/>
              </c:ext>
            </c:extLst>
          </c:dPt>
          <c:dLbls>
            <c:dLbl>
              <c:idx val="0"/>
              <c:layout>
                <c:manualLayout>
                  <c:x val="-3.8659795775823715E-3"/>
                  <c:y val="0"/>
                </c:manualLayout>
              </c:layout>
              <c:tx>
                <c:rich>
                  <a:bodyPr/>
                  <a:lstStyle/>
                  <a:p>
                    <a:pPr>
                      <a:defRPr sz="2400" b="1">
                        <a:solidFill>
                          <a:srgbClr val="842E2B"/>
                        </a:solidFill>
                      </a:defRPr>
                    </a:pPr>
                    <a:r>
                      <a:rPr lang="en-US" sz="2400" b="1" dirty="0">
                        <a:solidFill>
                          <a:srgbClr val="842E2B"/>
                        </a:solidFill>
                      </a:rPr>
                      <a:t> </a:t>
                    </a:r>
                    <a:fld id="{0764FA2C-384F-A74C-9BFA-0CA3886773BE}" type="VALUE">
                      <a:rPr lang="en-US" sz="2400" b="1">
                        <a:solidFill>
                          <a:srgbClr val="842E2B"/>
                        </a:solidFill>
                      </a:rPr>
                      <a:pPr>
                        <a:defRPr sz="2400" b="1">
                          <a:solidFill>
                            <a:srgbClr val="842E2B"/>
                          </a:solidFill>
                        </a:defRPr>
                      </a:pPr>
                      <a:t>[VALUE]</a:t>
                    </a:fld>
                    <a:endParaRPr lang="en-US" sz="2400" b="1" dirty="0">
                      <a:solidFill>
                        <a:srgbClr val="842E2B"/>
                      </a:solidFill>
                    </a:endParaRPr>
                  </a:p>
                </c:rich>
              </c:tx>
              <c:numFmt formatCode="#,##0.000" sourceLinked="0"/>
              <c:sp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FF8D-482C-8113-1A60C190BD9D}"/>
                </c:ext>
              </c:extLst>
            </c:dLbl>
            <c:dLbl>
              <c:idx val="1"/>
              <c:layout>
                <c:manualLayout>
                  <c:x val="1.1597938732747115E-2"/>
                  <c:y val="0"/>
                </c:manualLayout>
              </c:layout>
              <c:numFmt formatCode="#,##0.000" sourceLinked="0"/>
              <c:spPr/>
              <c:txPr>
                <a:bodyPr/>
                <a:lstStyle/>
                <a:p>
                  <a:pPr>
                    <a:defRPr sz="2400" b="1">
                      <a:solidFill>
                        <a:srgbClr val="842E2B"/>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FF8D-482C-8113-1A60C190BD9D}"/>
                </c:ext>
              </c:extLst>
            </c:dLbl>
            <c:dLbl>
              <c:idx val="2"/>
              <c:numFmt formatCode="#,##0.000" sourceLinked="0"/>
              <c:spPr/>
              <c:txPr>
                <a:bodyPr/>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4-FF8D-482C-8113-1A60C190BD9D}"/>
                </c:ext>
              </c:extLst>
            </c:dLbl>
            <c:dLbl>
              <c:idx val="3"/>
              <c:numFmt formatCode="#,##0.000" sourceLinked="0"/>
              <c:spPr/>
              <c:txPr>
                <a:bodyPr/>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5-FF8D-482C-8113-1A60C190BD9D}"/>
                </c:ext>
              </c:extLst>
            </c:dLbl>
            <c:dLbl>
              <c:idx val="4"/>
              <c:numFmt formatCode="#,##0.000" sourceLinked="0"/>
              <c:spPr/>
              <c:txPr>
                <a:bodyPr/>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FF8D-482C-8113-1A60C190BD9D}"/>
                </c:ext>
              </c:extLst>
            </c:dLbl>
            <c:dLbl>
              <c:idx val="5"/>
              <c:numFmt formatCode="#,##0.000" sourceLinked="0"/>
              <c:spPr/>
              <c:txPr>
                <a:bodyPr/>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7-FF8D-482C-8113-1A60C190BD9D}"/>
                </c:ext>
              </c:extLst>
            </c:dLbl>
            <c:numFmt formatCode="#,##0.000" sourceLinked="0"/>
            <c:spPr>
              <a:noFill/>
              <a:ln>
                <a:noFill/>
              </a:ln>
              <a:effectLst/>
            </c:spPr>
            <c:txPr>
              <a:bodyPr/>
              <a:lstStyle/>
              <a:p>
                <a:pPr>
                  <a:defRPr sz="2400">
                    <a:solidFill>
                      <a:schemeClr val="tx2"/>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DC</c:v>
                </c:pt>
                <c:pt idx="1">
                  <c:v>KY</c:v>
                </c:pt>
                <c:pt idx="2">
                  <c:v>WV</c:v>
                </c:pt>
                <c:pt idx="3">
                  <c:v>NM</c:v>
                </c:pt>
                <c:pt idx="4">
                  <c:v>MI</c:v>
                </c:pt>
              </c:strCache>
            </c:strRef>
          </c:cat>
          <c:val>
            <c:numRef>
              <c:f>Sheet1!$B$2:$B$6</c:f>
              <c:numCache>
                <c:formatCode>General</c:formatCode>
                <c:ptCount val="5"/>
                <c:pt idx="0">
                  <c:v>6.25E-2</c:v>
                </c:pt>
                <c:pt idx="1">
                  <c:v>6.25E-2</c:v>
                </c:pt>
                <c:pt idx="2">
                  <c:v>6.2E-2</c:v>
                </c:pt>
                <c:pt idx="3">
                  <c:v>6.2E-2</c:v>
                </c:pt>
                <c:pt idx="4">
                  <c:v>6.2E-2</c:v>
                </c:pt>
              </c:numCache>
            </c:numRef>
          </c:val>
          <c:extLst>
            <c:ext xmlns:c16="http://schemas.microsoft.com/office/drawing/2014/chart" uri="{C3380CC4-5D6E-409C-BE32-E72D297353CC}">
              <c16:uniqueId val="{00000008-FF8D-482C-8113-1A60C190BD9D}"/>
            </c:ext>
          </c:extLst>
        </c:ser>
        <c:dLbls>
          <c:showLegendKey val="0"/>
          <c:showVal val="0"/>
          <c:showCatName val="0"/>
          <c:showSerName val="0"/>
          <c:showPercent val="0"/>
          <c:showBubbleSize val="0"/>
        </c:dLbls>
        <c:gapWidth val="50"/>
        <c:axId val="-107746080"/>
        <c:axId val="-107741744"/>
      </c:barChart>
      <c:catAx>
        <c:axId val="-107746080"/>
        <c:scaling>
          <c:orientation val="maxMin"/>
        </c:scaling>
        <c:delete val="0"/>
        <c:axPos val="l"/>
        <c:numFmt formatCode="General" sourceLinked="1"/>
        <c:majorTickMark val="out"/>
        <c:minorTickMark val="none"/>
        <c:tickLblPos val="nextTo"/>
        <c:spPr>
          <a:ln w="12700" cap="flat">
            <a:noFill/>
            <a:prstDash val="solid"/>
            <a:miter lim="400000"/>
          </a:ln>
        </c:spPr>
        <c:txPr>
          <a:bodyPr rot="0"/>
          <a:lstStyle/>
          <a:p>
            <a:pPr>
              <a:defRPr sz="1800"/>
            </a:pPr>
            <a:endParaRPr lang="en-US"/>
          </a:p>
        </c:txPr>
        <c:crossAx val="-107741744"/>
        <c:crosses val="autoZero"/>
        <c:auto val="1"/>
        <c:lblAlgn val="ctr"/>
        <c:lblOffset val="100"/>
        <c:noMultiLvlLbl val="1"/>
      </c:catAx>
      <c:valAx>
        <c:axId val="-107741744"/>
        <c:scaling>
          <c:orientation val="minMax"/>
        </c:scaling>
        <c:delete val="1"/>
        <c:axPos val="t"/>
        <c:numFmt formatCode="#,##0" sourceLinked="0"/>
        <c:majorTickMark val="out"/>
        <c:minorTickMark val="none"/>
        <c:tickLblPos val="nextTo"/>
        <c:crossAx val="-107746080"/>
        <c:crosses val="autoZero"/>
        <c:crossBetween val="between"/>
        <c:majorUnit val="0.1"/>
        <c:minorUnit val="0.05"/>
      </c:valAx>
      <c:spPr>
        <a:noFill/>
        <a:ln w="12700" cap="flat">
          <a:noFill/>
          <a:miter lim="400000"/>
        </a:ln>
        <a:effectLst/>
      </c:spPr>
    </c:plotArea>
    <c:plotVisOnly val="1"/>
    <c:dispBlanksAs val="gap"/>
    <c:showDLblsOverMax val="1"/>
  </c:chart>
  <c:spPr>
    <a:noFill/>
    <a:ln>
      <a:noFill/>
    </a:ln>
    <a:effectLst/>
  </c:spPr>
  <c:txPr>
    <a:bodyPr/>
    <a:lstStyle/>
    <a:p>
      <a:pPr>
        <a:defRPr sz="4000" b="0" i="0">
          <a:latin typeface="Franklin Gothic Medium Cond" panose="020B0606030402020204" pitchFamily="34" charset="0"/>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1"/>
    <c:plotArea>
      <c:layout>
        <c:manualLayout>
          <c:layoutTarget val="inner"/>
          <c:xMode val="edge"/>
          <c:yMode val="edge"/>
          <c:x val="0.2340559924738205"/>
          <c:y val="9.8156126269198438E-2"/>
          <c:w val="0.59150027860927601"/>
          <c:h val="0.90145915280016198"/>
        </c:manualLayout>
      </c:layout>
      <c:barChart>
        <c:barDir val="bar"/>
        <c:grouping val="clustered"/>
        <c:varyColors val="0"/>
        <c:ser>
          <c:idx val="0"/>
          <c:order val="0"/>
          <c:tx>
            <c:strRef>
              <c:f>Sheet1!$B$1</c:f>
              <c:strCache>
                <c:ptCount val="1"/>
                <c:pt idx="0">
                  <c:v>Conversions</c:v>
                </c:pt>
              </c:strCache>
            </c:strRef>
          </c:tx>
          <c:spPr>
            <a:solidFill>
              <a:srgbClr val="AEAEC0"/>
            </a:solidFill>
            <a:ln w="12700" cap="flat">
              <a:noFill/>
              <a:miter lim="400000"/>
            </a:ln>
            <a:effectLst/>
          </c:spPr>
          <c:invertIfNegative val="0"/>
          <c:dPt>
            <c:idx val="0"/>
            <c:invertIfNegative val="1"/>
            <c:bubble3D val="0"/>
            <c:spPr>
              <a:solidFill>
                <a:srgbClr val="842E2B"/>
              </a:solidFill>
              <a:ln w="12700" cap="flat">
                <a:noFill/>
                <a:miter lim="400000"/>
              </a:ln>
              <a:effectLst/>
            </c:spPr>
            <c:extLst>
              <c:ext xmlns:c16="http://schemas.microsoft.com/office/drawing/2014/chart" uri="{C3380CC4-5D6E-409C-BE32-E72D297353CC}">
                <c16:uniqueId val="{00000001-669F-499D-9D46-9AD1BC3269DB}"/>
              </c:ext>
            </c:extLst>
          </c:dPt>
          <c:dPt>
            <c:idx val="1"/>
            <c:invertIfNegative val="1"/>
            <c:bubble3D val="0"/>
            <c:extLst>
              <c:ext xmlns:c16="http://schemas.microsoft.com/office/drawing/2014/chart" uri="{C3380CC4-5D6E-409C-BE32-E72D297353CC}">
                <c16:uniqueId val="{00000002-669F-499D-9D46-9AD1BC3269DB}"/>
              </c:ext>
            </c:extLst>
          </c:dPt>
          <c:dPt>
            <c:idx val="2"/>
            <c:invertIfNegative val="1"/>
            <c:bubble3D val="0"/>
            <c:extLst>
              <c:ext xmlns:c16="http://schemas.microsoft.com/office/drawing/2014/chart" uri="{C3380CC4-5D6E-409C-BE32-E72D297353CC}">
                <c16:uniqueId val="{00000003-669F-499D-9D46-9AD1BC3269DB}"/>
              </c:ext>
            </c:extLst>
          </c:dPt>
          <c:dPt>
            <c:idx val="3"/>
            <c:invertIfNegative val="1"/>
            <c:bubble3D val="0"/>
            <c:extLst>
              <c:ext xmlns:c16="http://schemas.microsoft.com/office/drawing/2014/chart" uri="{C3380CC4-5D6E-409C-BE32-E72D297353CC}">
                <c16:uniqueId val="{00000004-669F-499D-9D46-9AD1BC3269DB}"/>
              </c:ext>
            </c:extLst>
          </c:dPt>
          <c:dPt>
            <c:idx val="4"/>
            <c:invertIfNegative val="1"/>
            <c:bubble3D val="0"/>
            <c:extLst>
              <c:ext xmlns:c16="http://schemas.microsoft.com/office/drawing/2014/chart" uri="{C3380CC4-5D6E-409C-BE32-E72D297353CC}">
                <c16:uniqueId val="{00000005-669F-499D-9D46-9AD1BC3269DB}"/>
              </c:ext>
            </c:extLst>
          </c:dPt>
          <c:dPt>
            <c:idx val="5"/>
            <c:invertIfNegative val="1"/>
            <c:bubble3D val="0"/>
            <c:extLst>
              <c:ext xmlns:c16="http://schemas.microsoft.com/office/drawing/2014/chart" uri="{C3380CC4-5D6E-409C-BE32-E72D297353CC}">
                <c16:uniqueId val="{00000006-669F-499D-9D46-9AD1BC3269DB}"/>
              </c:ext>
            </c:extLst>
          </c:dPt>
          <c:dLbls>
            <c:dLbl>
              <c:idx val="0"/>
              <c:layout>
                <c:manualLayout>
                  <c:x val="-3.8659795775823715E-3"/>
                  <c:y val="0"/>
                </c:manualLayout>
              </c:layout>
              <c:tx>
                <c:rich>
                  <a:bodyPr/>
                  <a:lstStyle/>
                  <a:p>
                    <a:pPr>
                      <a:defRPr sz="2400" b="1">
                        <a:solidFill>
                          <a:srgbClr val="842E2B"/>
                        </a:solidFill>
                      </a:defRPr>
                    </a:pPr>
                    <a:r>
                      <a:rPr lang="en-US" sz="2400" b="1" dirty="0">
                        <a:solidFill>
                          <a:srgbClr val="842E2B"/>
                        </a:solidFill>
                      </a:rPr>
                      <a:t> </a:t>
                    </a:r>
                    <a:fld id="{0764FA2C-384F-A74C-9BFA-0CA3886773BE}" type="VALUE">
                      <a:rPr lang="en-US" sz="2400" b="1">
                        <a:solidFill>
                          <a:srgbClr val="842E2B"/>
                        </a:solidFill>
                      </a:rPr>
                      <a:pPr>
                        <a:defRPr sz="2400" b="1">
                          <a:solidFill>
                            <a:srgbClr val="842E2B"/>
                          </a:solidFill>
                        </a:defRPr>
                      </a:pPr>
                      <a:t>[VALUE]</a:t>
                    </a:fld>
                    <a:endParaRPr lang="en-US" sz="2400" b="1" dirty="0">
                      <a:solidFill>
                        <a:srgbClr val="842E2B"/>
                      </a:solidFill>
                    </a:endParaRPr>
                  </a:p>
                </c:rich>
              </c:tx>
              <c:numFmt formatCode="#,##0" sourceLinked="0"/>
              <c:spPr/>
              <c:dLblPos val="outEnd"/>
              <c:showLegendKey val="0"/>
              <c:showVal val="1"/>
              <c:showCatName val="0"/>
              <c:showSerName val="0"/>
              <c:showPercent val="0"/>
              <c:showBubbleSize val="0"/>
              <c:extLst>
                <c:ext xmlns:c15="http://schemas.microsoft.com/office/drawing/2012/chart" uri="{CE6537A1-D6FC-4f65-9D91-7224C49458BB}">
                  <c15:dlblFieldTable/>
                  <c15:showDataLabelsRange val="0"/>
                </c:ext>
                <c:ext xmlns:c16="http://schemas.microsoft.com/office/drawing/2014/chart" uri="{C3380CC4-5D6E-409C-BE32-E72D297353CC}">
                  <c16:uniqueId val="{00000001-669F-499D-9D46-9AD1BC3269DB}"/>
                </c:ext>
              </c:extLst>
            </c:dLbl>
            <c:dLbl>
              <c:idx val="1"/>
              <c:layout>
                <c:manualLayout>
                  <c:x val="1.1597938732747115E-2"/>
                  <c:y val="0"/>
                </c:manualLayout>
              </c:layout>
              <c:numFmt formatCode="#,##0" sourceLinked="0"/>
              <c:spPr/>
              <c:txPr>
                <a:bodyPr/>
                <a:lstStyle/>
                <a:p>
                  <a:pPr>
                    <a:defRPr sz="2400" b="0">
                      <a:solidFill>
                        <a:schemeClr val="tx2"/>
                      </a:solidFill>
                    </a:defRPr>
                  </a:pPr>
                  <a:endParaRPr lang="en-US"/>
                </a:p>
              </c:txPr>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669F-499D-9D46-9AD1BC3269DB}"/>
                </c:ext>
              </c:extLst>
            </c:dLbl>
            <c:dLbl>
              <c:idx val="2"/>
              <c:numFmt formatCode="#,##0" sourceLinked="0"/>
              <c:spPr/>
              <c:txPr>
                <a:bodyPr/>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3-669F-499D-9D46-9AD1BC3269DB}"/>
                </c:ext>
              </c:extLst>
            </c:dLbl>
            <c:dLbl>
              <c:idx val="3"/>
              <c:numFmt formatCode="#,##0" sourceLinked="0"/>
              <c:spPr/>
              <c:txPr>
                <a:bodyPr/>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4-669F-499D-9D46-9AD1BC3269DB}"/>
                </c:ext>
              </c:extLst>
            </c:dLbl>
            <c:dLbl>
              <c:idx val="4"/>
              <c:numFmt formatCode="#,##0" sourceLinked="0"/>
              <c:spPr/>
              <c:txPr>
                <a:bodyPr/>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5-669F-499D-9D46-9AD1BC3269DB}"/>
                </c:ext>
              </c:extLst>
            </c:dLbl>
            <c:dLbl>
              <c:idx val="5"/>
              <c:numFmt formatCode="#,##0" sourceLinked="0"/>
              <c:spPr/>
              <c:txPr>
                <a:bodyPr/>
                <a:lstStyle/>
                <a:p>
                  <a:pPr>
                    <a:defRPr sz="2400">
                      <a:solidFill>
                        <a:schemeClr val="tx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6-669F-499D-9D46-9AD1BC3269DB}"/>
                </c:ext>
              </c:extLst>
            </c:dLbl>
            <c:numFmt formatCode="#,##0" sourceLinked="0"/>
            <c:spPr>
              <a:noFill/>
              <a:ln>
                <a:noFill/>
              </a:ln>
              <a:effectLst/>
            </c:spPr>
            <c:txPr>
              <a:bodyPr/>
              <a:lstStyle/>
              <a:p>
                <a:pPr>
                  <a:defRPr sz="2400">
                    <a:solidFill>
                      <a:schemeClr val="tx2"/>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Sheet1!$A$2:$A$6</c:f>
              <c:strCache>
                <c:ptCount val="5"/>
                <c:pt idx="0">
                  <c:v>ME</c:v>
                </c:pt>
                <c:pt idx="1">
                  <c:v>WV</c:v>
                </c:pt>
                <c:pt idx="2">
                  <c:v>FL</c:v>
                </c:pt>
                <c:pt idx="3">
                  <c:v>GA</c:v>
                </c:pt>
                <c:pt idx="4">
                  <c:v>DE</c:v>
                </c:pt>
              </c:strCache>
            </c:strRef>
          </c:cat>
          <c:val>
            <c:numRef>
              <c:f>Sheet1!$B$2:$B$6</c:f>
              <c:numCache>
                <c:formatCode>General</c:formatCode>
                <c:ptCount val="5"/>
                <c:pt idx="0">
                  <c:v>61</c:v>
                </c:pt>
                <c:pt idx="1">
                  <c:v>57.5</c:v>
                </c:pt>
                <c:pt idx="2">
                  <c:v>55</c:v>
                </c:pt>
                <c:pt idx="3">
                  <c:v>55</c:v>
                </c:pt>
                <c:pt idx="4">
                  <c:v>52</c:v>
                </c:pt>
              </c:numCache>
            </c:numRef>
          </c:val>
          <c:extLst>
            <c:ext xmlns:c16="http://schemas.microsoft.com/office/drawing/2014/chart" uri="{C3380CC4-5D6E-409C-BE32-E72D297353CC}">
              <c16:uniqueId val="{00000007-669F-499D-9D46-9AD1BC3269DB}"/>
            </c:ext>
          </c:extLst>
        </c:ser>
        <c:dLbls>
          <c:showLegendKey val="0"/>
          <c:showVal val="0"/>
          <c:showCatName val="0"/>
          <c:showSerName val="0"/>
          <c:showPercent val="0"/>
          <c:showBubbleSize val="0"/>
        </c:dLbls>
        <c:gapWidth val="50"/>
        <c:axId val="-107746080"/>
        <c:axId val="-107741744"/>
      </c:barChart>
      <c:catAx>
        <c:axId val="-107746080"/>
        <c:scaling>
          <c:orientation val="maxMin"/>
        </c:scaling>
        <c:delete val="0"/>
        <c:axPos val="l"/>
        <c:numFmt formatCode="General" sourceLinked="1"/>
        <c:majorTickMark val="out"/>
        <c:minorTickMark val="none"/>
        <c:tickLblPos val="nextTo"/>
        <c:spPr>
          <a:ln w="12700" cap="flat">
            <a:noFill/>
            <a:prstDash val="solid"/>
            <a:miter lim="400000"/>
          </a:ln>
        </c:spPr>
        <c:txPr>
          <a:bodyPr rot="0"/>
          <a:lstStyle/>
          <a:p>
            <a:pPr>
              <a:defRPr sz="1800"/>
            </a:pPr>
            <a:endParaRPr lang="en-US"/>
          </a:p>
        </c:txPr>
        <c:crossAx val="-107741744"/>
        <c:crosses val="autoZero"/>
        <c:auto val="1"/>
        <c:lblAlgn val="ctr"/>
        <c:lblOffset val="100"/>
        <c:noMultiLvlLbl val="1"/>
      </c:catAx>
      <c:valAx>
        <c:axId val="-107741744"/>
        <c:scaling>
          <c:orientation val="minMax"/>
        </c:scaling>
        <c:delete val="1"/>
        <c:axPos val="t"/>
        <c:numFmt formatCode="#,##0" sourceLinked="0"/>
        <c:majorTickMark val="out"/>
        <c:minorTickMark val="none"/>
        <c:tickLblPos val="nextTo"/>
        <c:crossAx val="-107746080"/>
        <c:crosses val="autoZero"/>
        <c:crossBetween val="between"/>
        <c:majorUnit val="0.1"/>
        <c:minorUnit val="0.05"/>
      </c:valAx>
      <c:spPr>
        <a:noFill/>
        <a:ln w="12700" cap="flat">
          <a:noFill/>
          <a:miter lim="400000"/>
        </a:ln>
        <a:effectLst/>
      </c:spPr>
    </c:plotArea>
    <c:plotVisOnly val="1"/>
    <c:dispBlanksAs val="gap"/>
    <c:showDLblsOverMax val="1"/>
  </c:chart>
  <c:spPr>
    <a:noFill/>
    <a:ln>
      <a:noFill/>
    </a:ln>
    <a:effectLst/>
  </c:spPr>
  <c:txPr>
    <a:bodyPr/>
    <a:lstStyle/>
    <a:p>
      <a:pPr>
        <a:defRPr sz="4000" b="0" i="0">
          <a:latin typeface="Franklin Gothic Medium Cond" panose="020B0606030402020204" pitchFamily="34" charset="0"/>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c:style val="18"/>
  <c:chart>
    <c:autoTitleDeleted val="1"/>
    <c:plotArea>
      <c:layout>
        <c:manualLayout>
          <c:layoutTarget val="inner"/>
          <c:xMode val="edge"/>
          <c:yMode val="edge"/>
          <c:x val="0.18286926381506019"/>
          <c:y val="9.8156126269198438E-2"/>
          <c:w val="0.80343237096962783"/>
          <c:h val="0.90145915280016198"/>
        </c:manualLayout>
      </c:layout>
      <c:barChart>
        <c:barDir val="bar"/>
        <c:grouping val="clustered"/>
        <c:varyColors val="0"/>
        <c:ser>
          <c:idx val="1"/>
          <c:order val="1"/>
          <c:tx>
            <c:strRef>
              <c:f>Sheet1!$C$1</c:f>
              <c:strCache>
                <c:ptCount val="1"/>
              </c:strCache>
            </c:strRef>
          </c:tx>
          <c:spPr>
            <a:solidFill>
              <a:srgbClr val="AEAEC0"/>
            </a:solidFill>
          </c:spPr>
          <c:invertIfNegative val="0"/>
          <c:dPt>
            <c:idx val="0"/>
            <c:invertIfNegative val="0"/>
            <c:bubble3D val="0"/>
            <c:spPr>
              <a:solidFill>
                <a:srgbClr val="842E2B"/>
              </a:solidFill>
            </c:spPr>
            <c:extLst>
              <c:ext xmlns:c16="http://schemas.microsoft.com/office/drawing/2014/chart" uri="{C3380CC4-5D6E-409C-BE32-E72D297353CC}">
                <c16:uniqueId val="{00000001-730C-440C-9ED6-BF816EBB17F8}"/>
              </c:ext>
            </c:extLst>
          </c:dPt>
          <c:dPt>
            <c:idx val="1"/>
            <c:invertIfNegative val="0"/>
            <c:bubble3D val="0"/>
            <c:spPr>
              <a:solidFill>
                <a:srgbClr val="842E2B"/>
              </a:solidFill>
            </c:spPr>
            <c:extLst>
              <c:ext xmlns:c16="http://schemas.microsoft.com/office/drawing/2014/chart" uri="{C3380CC4-5D6E-409C-BE32-E72D297353CC}">
                <c16:uniqueId val="{00000002-730C-440C-9ED6-BF816EBB17F8}"/>
              </c:ext>
            </c:extLst>
          </c:dPt>
          <c:dLbls>
            <c:dLbl>
              <c:idx val="0"/>
              <c:tx>
                <c:rich>
                  <a:bodyPr wrap="square" lIns="38100" tIns="19050" rIns="38100" bIns="19050" anchor="ctr">
                    <a:spAutoFit/>
                  </a:bodyPr>
                  <a:lstStyle/>
                  <a:p>
                    <a:pPr>
                      <a:defRPr sz="1800">
                        <a:solidFill>
                          <a:srgbClr val="842E2B"/>
                        </a:solidFill>
                      </a:defRPr>
                    </a:pPr>
                    <a:fld id="{D5E5023D-769A-4434-8E28-8A7F76F1F5AA}" type="CELLREF">
                      <a:rPr lang="en-US" smtClean="0">
                        <a:solidFill>
                          <a:srgbClr val="842E2B"/>
                        </a:solidFill>
                      </a:rPr>
                      <a:pPr>
                        <a:defRPr sz="1800">
                          <a:solidFill>
                            <a:srgbClr val="842E2B"/>
                          </a:solidFill>
                        </a:defRPr>
                      </a:pPr>
                      <a:t>[CELLREF]</a:t>
                    </a:fld>
                    <a:endParaRPr lang="en-US"/>
                  </a:p>
                </c:rich>
              </c:tx>
              <c:spPr>
                <a:noFill/>
                <a:ln>
                  <a:noFill/>
                </a:ln>
                <a:effectLst/>
              </c:spPr>
              <c:dLblPos val="outEnd"/>
              <c:showLegendKey val="0"/>
              <c:showVal val="1"/>
              <c:showCatName val="0"/>
              <c:showSerName val="0"/>
              <c:showPercent val="0"/>
              <c:showBubbleSize val="0"/>
              <c:extLst>
                <c:ext xmlns:c15="http://schemas.microsoft.com/office/drawing/2012/chart" uri="{CE6537A1-D6FC-4f65-9D91-7224C49458BB}">
                  <c15:dlblFieldTable>
                    <c15:dlblFTEntry>
                      <c15:txfldGUID>{D5E5023D-769A-4434-8E28-8A7F76F1F5AA}</c15:txfldGUID>
                      <c15:f>Sheet1!$B$2</c15:f>
                      <c15:dlblFieldTableCache>
                        <c:ptCount val="1"/>
                        <c:pt idx="0">
                          <c:v>0.057</c:v>
                        </c:pt>
                      </c15:dlblFieldTableCache>
                    </c15:dlblFTEntry>
                  </c15:dlblFieldTable>
                  <c15:showDataLabelsRange val="0"/>
                </c:ext>
                <c:ext xmlns:c16="http://schemas.microsoft.com/office/drawing/2014/chart" uri="{C3380CC4-5D6E-409C-BE32-E72D297353CC}">
                  <c16:uniqueId val="{00000001-730C-440C-9ED6-BF816EBB17F8}"/>
                </c:ext>
              </c:extLst>
            </c:dLbl>
            <c:dLbl>
              <c:idx val="1"/>
              <c:tx>
                <c:rich>
                  <a:bodyPr wrap="square" lIns="38100" tIns="19050" rIns="38100" bIns="19050" anchor="ctr">
                    <a:spAutoFit/>
                  </a:bodyPr>
                  <a:lstStyle/>
                  <a:p>
                    <a:pPr>
                      <a:defRPr sz="1800">
                        <a:solidFill>
                          <a:srgbClr val="842E2B"/>
                        </a:solidFill>
                      </a:defRPr>
                    </a:pPr>
                    <a:fld id="{BAE2792F-24E4-4CEF-A6EF-67FC86E457F1}" type="CELLREF">
                      <a:rPr lang="en-US" smtClean="0">
                        <a:solidFill>
                          <a:srgbClr val="842E2B"/>
                        </a:solidFill>
                      </a:rPr>
                      <a:pPr>
                        <a:defRPr sz="1800">
                          <a:solidFill>
                            <a:srgbClr val="842E2B"/>
                          </a:solidFill>
                        </a:defRPr>
                      </a:pPr>
                      <a:t>[CELLREF]</a:t>
                    </a:fld>
                    <a:endParaRPr lang="en-US"/>
                  </a:p>
                </c:rich>
              </c:tx>
              <c:spPr>
                <a:noFill/>
                <a:ln>
                  <a:noFill/>
                </a:ln>
                <a:effectLst/>
              </c:spPr>
              <c:dLblPos val="outEnd"/>
              <c:showLegendKey val="0"/>
              <c:showVal val="1"/>
              <c:showCatName val="0"/>
              <c:showSerName val="0"/>
              <c:showPercent val="0"/>
              <c:showBubbleSize val="0"/>
              <c:extLst>
                <c:ext xmlns:c15="http://schemas.microsoft.com/office/drawing/2012/chart" uri="{CE6537A1-D6FC-4f65-9D91-7224C49458BB}">
                  <c15:dlblFieldTable>
                    <c15:dlblFTEntry>
                      <c15:txfldGUID>{BAE2792F-24E4-4CEF-A6EF-67FC86E457F1}</c15:txfldGUID>
                      <c15:f>Sheet1!$B$3</c15:f>
                      <c15:dlblFieldTableCache>
                        <c:ptCount val="1"/>
                        <c:pt idx="0">
                          <c:v>0.057</c:v>
                        </c:pt>
                      </c15:dlblFieldTableCache>
                    </c15:dlblFTEntry>
                  </c15:dlblFieldTable>
                  <c15:showDataLabelsRange val="0"/>
                </c:ext>
                <c:ext xmlns:c16="http://schemas.microsoft.com/office/drawing/2014/chart" uri="{C3380CC4-5D6E-409C-BE32-E72D297353CC}">
                  <c16:uniqueId val="{00000002-730C-440C-9ED6-BF816EBB17F8}"/>
                </c:ext>
              </c:extLst>
            </c:dLbl>
            <c:dLbl>
              <c:idx val="2"/>
              <c:tx>
                <c:rich>
                  <a:bodyPr/>
                  <a:lstStyle/>
                  <a:p>
                    <a:fld id="{79381B55-AFAC-4ADE-BEF8-2DC49A8E6CDE}" type="CELLREF">
                      <a:rPr lang="en-US" smtClean="0"/>
                      <a:pPr/>
                      <a:t>[CELLREF]</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dlblFTEntry>
                      <c15:txfldGUID>{79381B55-AFAC-4ADE-BEF8-2DC49A8E6CDE}</c15:txfldGUID>
                      <c15:f>Sheet1!$B$4</c15:f>
                      <c15:dlblFieldTableCache>
                        <c:ptCount val="1"/>
                        <c:pt idx="0">
                          <c:v>0.056</c:v>
                        </c:pt>
                      </c15:dlblFieldTableCache>
                    </c15:dlblFTEntry>
                  </c15:dlblFieldTable>
                  <c15:showDataLabelsRange val="0"/>
                </c:ext>
                <c:ext xmlns:c16="http://schemas.microsoft.com/office/drawing/2014/chart" uri="{C3380CC4-5D6E-409C-BE32-E72D297353CC}">
                  <c16:uniqueId val="{00000003-730C-440C-9ED6-BF816EBB17F8}"/>
                </c:ext>
              </c:extLst>
            </c:dLbl>
            <c:dLbl>
              <c:idx val="3"/>
              <c:tx>
                <c:rich>
                  <a:bodyPr/>
                  <a:lstStyle/>
                  <a:p>
                    <a:fld id="{F49414B6-3E36-4961-97A2-B061EF22F7D7}" type="CELLREF">
                      <a:rPr lang="en-US" smtClean="0"/>
                      <a:pPr/>
                      <a:t>[CELLREF]</a:t>
                    </a:fld>
                    <a:endParaRPr lang="en-US"/>
                  </a:p>
                </c:rich>
              </c:tx>
              <c:dLblPos val="outEnd"/>
              <c:showLegendKey val="0"/>
              <c:showVal val="1"/>
              <c:showCatName val="0"/>
              <c:showSerName val="0"/>
              <c:showPercent val="0"/>
              <c:showBubbleSize val="0"/>
              <c:extLst>
                <c:ext xmlns:c15="http://schemas.microsoft.com/office/drawing/2012/chart" uri="{CE6537A1-D6FC-4f65-9D91-7224C49458BB}">
                  <c15:dlblFieldTable>
                    <c15:dlblFTEntry>
                      <c15:txfldGUID>{F49414B6-3E36-4961-97A2-B061EF22F7D7}</c15:txfldGUID>
                      <c15:f>Sheet1!$B$5</c15:f>
                      <c15:dlblFieldTableCache>
                        <c:ptCount val="1"/>
                        <c:pt idx="0">
                          <c:v>0.055</c:v>
                        </c:pt>
                      </c15:dlblFieldTableCache>
                    </c15:dlblFTEntry>
                  </c15:dlblFieldTable>
                  <c15:showDataLabelsRange val="0"/>
                </c:ext>
                <c:ext xmlns:c16="http://schemas.microsoft.com/office/drawing/2014/chart" uri="{C3380CC4-5D6E-409C-BE32-E72D297353CC}">
                  <c16:uniqueId val="{00000004-730C-440C-9ED6-BF816EBB17F8}"/>
                </c:ext>
              </c:extLst>
            </c:dLbl>
            <c:spPr>
              <a:noFill/>
              <a:ln>
                <a:noFill/>
              </a:ln>
              <a:effectLst/>
            </c:spPr>
            <c:txPr>
              <a:bodyPr wrap="square" lIns="38100" tIns="19050" rIns="38100" bIns="19050" anchor="ctr">
                <a:spAutoFit/>
              </a:bodyPr>
              <a:lstStyle/>
              <a:p>
                <a:pPr>
                  <a:defRPr sz="1800">
                    <a:solidFill>
                      <a:schemeClr val="tx2"/>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Sheet1!$A$2:$A$5</c:f>
              <c:strCache>
                <c:ptCount val="4"/>
                <c:pt idx="0">
                  <c:v>West</c:v>
                </c:pt>
                <c:pt idx="1">
                  <c:v>Midwest</c:v>
                </c:pt>
                <c:pt idx="2">
                  <c:v>South</c:v>
                </c:pt>
                <c:pt idx="3">
                  <c:v>Northeast</c:v>
                </c:pt>
              </c:strCache>
            </c:strRef>
          </c:cat>
          <c:val>
            <c:numRef>
              <c:f>Sheet1!$C$2:$C$5</c:f>
              <c:numCache>
                <c:formatCode>0.00%</c:formatCode>
                <c:ptCount val="4"/>
                <c:pt idx="0">
                  <c:v>0.25333333333333335</c:v>
                </c:pt>
                <c:pt idx="1">
                  <c:v>0.25333333333333335</c:v>
                </c:pt>
                <c:pt idx="2">
                  <c:v>0.24888888888888888</c:v>
                </c:pt>
                <c:pt idx="3">
                  <c:v>0.24444444444444444</c:v>
                </c:pt>
              </c:numCache>
            </c:numRef>
          </c:val>
          <c:extLst>
            <c:ext xmlns:c16="http://schemas.microsoft.com/office/drawing/2014/chart" uri="{C3380CC4-5D6E-409C-BE32-E72D297353CC}">
              <c16:uniqueId val="{00000000-730C-440C-9ED6-BF816EBB17F8}"/>
            </c:ext>
          </c:extLst>
        </c:ser>
        <c:dLbls>
          <c:dLblPos val="outEnd"/>
          <c:showLegendKey val="0"/>
          <c:showVal val="1"/>
          <c:showCatName val="0"/>
          <c:showSerName val="0"/>
          <c:showPercent val="0"/>
          <c:showBubbleSize val="0"/>
        </c:dLbls>
        <c:gapWidth val="50"/>
        <c:axId val="-91464176"/>
        <c:axId val="-91459744"/>
        <c:extLst>
          <c:ext xmlns:c15="http://schemas.microsoft.com/office/drawing/2012/chart" uri="{02D57815-91ED-43cb-92C2-25804820EDAC}">
            <c15:filteredBarSeries>
              <c15:ser>
                <c:idx val="0"/>
                <c:order val="0"/>
                <c:tx>
                  <c:strRef>
                    <c:extLst>
                      <c:ext uri="{02D57815-91ED-43cb-92C2-25804820EDAC}">
                        <c15:formulaRef>
                          <c15:sqref>Sheet1!$B$1</c15:sqref>
                        </c15:formulaRef>
                      </c:ext>
                    </c:extLst>
                    <c:strCache>
                      <c:ptCount val="1"/>
                      <c:pt idx="0">
                        <c:v>ABV</c:v>
                      </c:pt>
                    </c:strCache>
                  </c:strRef>
                </c:tx>
                <c:spPr>
                  <a:solidFill>
                    <a:schemeClr val="accent1">
                      <a:lumMod val="60000"/>
                      <a:lumOff val="40000"/>
                    </a:schemeClr>
                  </a:solidFill>
                  <a:ln w="12700" cap="flat">
                    <a:noFill/>
                    <a:miter lim="400000"/>
                  </a:ln>
                  <a:effectLst/>
                </c:spPr>
                <c:invertIfNegative val="0"/>
                <c:dPt>
                  <c:idx val="0"/>
                  <c:invertIfNegative val="1"/>
                  <c:bubble3D val="0"/>
                  <c:spPr>
                    <a:solidFill>
                      <a:schemeClr val="tx1">
                        <a:lumMod val="40000"/>
                        <a:lumOff val="60000"/>
                      </a:schemeClr>
                    </a:solidFill>
                    <a:ln w="12700" cap="flat">
                      <a:noFill/>
                      <a:miter lim="400000"/>
                    </a:ln>
                    <a:effectLst/>
                  </c:spPr>
                  <c:extLst>
                    <c:ext xmlns:c16="http://schemas.microsoft.com/office/drawing/2014/chart" uri="{C3380CC4-5D6E-409C-BE32-E72D297353CC}">
                      <c16:uniqueId val="{00000001-EAC9-4D9C-9210-8CCFE38A80E2}"/>
                    </c:ext>
                  </c:extLst>
                </c:dPt>
                <c:dPt>
                  <c:idx val="1"/>
                  <c:invertIfNegative val="1"/>
                  <c:bubble3D val="0"/>
                  <c:spPr>
                    <a:solidFill>
                      <a:schemeClr val="tx1">
                        <a:lumMod val="40000"/>
                        <a:lumOff val="60000"/>
                      </a:schemeClr>
                    </a:solidFill>
                    <a:ln w="12700" cap="flat">
                      <a:noFill/>
                      <a:miter lim="400000"/>
                    </a:ln>
                    <a:effectLst/>
                  </c:spPr>
                  <c:extLst>
                    <c:ext xmlns:c16="http://schemas.microsoft.com/office/drawing/2014/chart" uri="{C3380CC4-5D6E-409C-BE32-E72D297353CC}">
                      <c16:uniqueId val="{00000003-EAC9-4D9C-9210-8CCFE38A80E2}"/>
                    </c:ext>
                  </c:extLst>
                </c:dPt>
                <c:dPt>
                  <c:idx val="2"/>
                  <c:invertIfNegative val="1"/>
                  <c:bubble3D val="0"/>
                  <c:spPr>
                    <a:solidFill>
                      <a:schemeClr val="accent2"/>
                    </a:solidFill>
                    <a:ln w="12700" cap="flat">
                      <a:noFill/>
                      <a:miter lim="400000"/>
                    </a:ln>
                    <a:effectLst/>
                  </c:spPr>
                  <c:extLst>
                    <c:ext xmlns:c16="http://schemas.microsoft.com/office/drawing/2014/chart" uri="{C3380CC4-5D6E-409C-BE32-E72D297353CC}">
                      <c16:uniqueId val="{00000005-EAC9-4D9C-9210-8CCFE38A80E2}"/>
                    </c:ext>
                  </c:extLst>
                </c:dPt>
                <c:dPt>
                  <c:idx val="3"/>
                  <c:invertIfNegative val="1"/>
                  <c:bubble3D val="0"/>
                  <c:extLst>
                    <c:ext xmlns:c16="http://schemas.microsoft.com/office/drawing/2014/chart" uri="{C3380CC4-5D6E-409C-BE32-E72D297353CC}">
                      <c16:uniqueId val="{00000007-EAC9-4D9C-9210-8CCFE38A80E2}"/>
                    </c:ext>
                  </c:extLst>
                </c:dPt>
                <c:dPt>
                  <c:idx val="5"/>
                  <c:invertIfNegative val="1"/>
                  <c:bubble3D val="0"/>
                  <c:extLst>
                    <c:ext xmlns:c16="http://schemas.microsoft.com/office/drawing/2014/chart" uri="{C3380CC4-5D6E-409C-BE32-E72D297353CC}">
                      <c16:uniqueId val="{0000000B-EAC9-4D9C-9210-8CCFE38A80E2}"/>
                    </c:ext>
                  </c:extLst>
                </c:dPt>
                <c:dLbls>
                  <c:dLbl>
                    <c:idx val="0"/>
                    <c:tx>
                      <c:rich>
                        <a:bodyPr/>
                        <a:lstStyle/>
                        <a:p>
                          <a:pPr>
                            <a:defRPr sz="2400">
                              <a:solidFill>
                                <a:schemeClr val="accent1"/>
                              </a:solidFill>
                            </a:defRPr>
                          </a:pPr>
                          <a:r>
                            <a:rPr lang="en-US" sz="2400">
                              <a:solidFill>
                                <a:schemeClr val="accent1"/>
                              </a:solidFill>
                            </a:rPr>
                            <a:t> </a:t>
                          </a:r>
                          <a:fld id="{0764FA2C-384F-A74C-9BFA-0CA3886773BE}" type="VALUE">
                            <a:rPr lang="en-US" sz="2400">
                              <a:solidFill>
                                <a:schemeClr val="accent1"/>
                              </a:solidFill>
                            </a:rPr>
                            <a:pPr>
                              <a:defRPr sz="2400">
                                <a:solidFill>
                                  <a:schemeClr val="accent1"/>
                                </a:solidFill>
                              </a:defRPr>
                            </a:pPr>
                            <a:t>[VALUE]</a:t>
                          </a:fld>
                          <a:endParaRPr lang="en-US" sz="2400">
                            <a:solidFill>
                              <a:schemeClr val="accent1"/>
                            </a:solidFill>
                          </a:endParaRPr>
                        </a:p>
                      </c:rich>
                    </c:tx>
                    <c:numFmt formatCode="#,##0.000" sourceLinked="0"/>
                    <c:spPr/>
                    <c:dLblPos val="outEnd"/>
                    <c:showLegendKey val="0"/>
                    <c:showVal val="1"/>
                    <c:showCatName val="0"/>
                    <c:showSerName val="0"/>
                    <c:showPercent val="0"/>
                    <c:showBubbleSize val="0"/>
                    <c:extLst>
                      <c:ext uri="{CE6537A1-D6FC-4f65-9D91-7224C49458BB}">
                        <c15:dlblFieldTable/>
                        <c15:showDataLabelsRange val="0"/>
                      </c:ext>
                      <c:ext xmlns:c16="http://schemas.microsoft.com/office/drawing/2014/chart" uri="{C3380CC4-5D6E-409C-BE32-E72D297353CC}">
                        <c16:uniqueId val="{00000001-EAC9-4D9C-9210-8CCFE38A80E2}"/>
                      </c:ext>
                    </c:extLst>
                  </c:dLbl>
                  <c:dLbl>
                    <c:idx val="1"/>
                    <c:numFmt formatCode="#,##0.000" sourceLinked="0"/>
                    <c:spPr/>
                    <c:txPr>
                      <a:bodyPr/>
                      <a:lstStyle/>
                      <a:p>
                        <a:pPr>
                          <a:defRPr sz="2400">
                            <a:solidFill>
                              <a:schemeClr val="accent1"/>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3-EAC9-4D9C-9210-8CCFE38A80E2}"/>
                      </c:ext>
                    </c:extLst>
                  </c:dLbl>
                  <c:dLbl>
                    <c:idx val="2"/>
                    <c:numFmt formatCode="#,##0.000" sourceLinked="0"/>
                    <c:spPr/>
                    <c:txPr>
                      <a:bodyPr/>
                      <a:lstStyle/>
                      <a:p>
                        <a:pPr>
                          <a:defRPr sz="2400" b="1">
                            <a:solidFill>
                              <a:schemeClr val="accent2"/>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5-EAC9-4D9C-9210-8CCFE38A80E2}"/>
                      </c:ext>
                    </c:extLst>
                  </c:dLbl>
                  <c:dLbl>
                    <c:idx val="3"/>
                    <c:numFmt formatCode="#,##0.000" sourceLinked="0"/>
                    <c:spPr/>
                    <c:txPr>
                      <a:bodyPr/>
                      <a:lstStyle/>
                      <a:p>
                        <a:pPr>
                          <a:defRPr sz="2400">
                            <a:solidFill>
                              <a:schemeClr val="accent1"/>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7-EAC9-4D9C-9210-8CCFE38A80E2}"/>
                      </c:ext>
                    </c:extLst>
                  </c:dLbl>
                  <c:dLbl>
                    <c:idx val="5"/>
                    <c:numFmt formatCode="#,##0.000" sourceLinked="0"/>
                    <c:spPr/>
                    <c:txPr>
                      <a:bodyPr/>
                      <a:lstStyle/>
                      <a:p>
                        <a:pPr>
                          <a:defRPr sz="2400">
                            <a:solidFill>
                              <a:schemeClr val="accent1"/>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B-EAC9-4D9C-9210-8CCFE38A80E2}"/>
                      </c:ext>
                    </c:extLst>
                  </c:dLbl>
                  <c:numFmt formatCode="#,##0.000" sourceLinked="0"/>
                  <c:spPr>
                    <a:noFill/>
                    <a:ln>
                      <a:noFill/>
                    </a:ln>
                    <a:effectLst/>
                  </c:spPr>
                  <c:txPr>
                    <a:bodyPr/>
                    <a:lstStyle/>
                    <a:p>
                      <a:pPr>
                        <a:defRPr sz="2400">
                          <a:solidFill>
                            <a:schemeClr val="accent1"/>
                          </a:solidFill>
                        </a:defRPr>
                      </a:pPr>
                      <a:endParaRPr lang="en-US"/>
                    </a:p>
                  </c:txPr>
                  <c:dLblPos val="outEnd"/>
                  <c:showLegendKey val="0"/>
                  <c:showVal val="1"/>
                  <c:showCatName val="0"/>
                  <c:showSerName val="0"/>
                  <c:showPercent val="0"/>
                  <c:showBubbleSize val="0"/>
                  <c:showLeaderLines val="0"/>
                  <c:extLst>
                    <c:ext uri="{CE6537A1-D6FC-4f65-9D91-7224C49458BB}">
                      <c15:showLeaderLines val="0"/>
                    </c:ext>
                  </c:extLst>
                </c:dLbls>
                <c:cat>
                  <c:strRef>
                    <c:extLst>
                      <c:ext uri="{02D57815-91ED-43cb-92C2-25804820EDAC}">
                        <c15:formulaRef>
                          <c15:sqref>Sheet1!$A$2:$A$5</c15:sqref>
                        </c15:formulaRef>
                      </c:ext>
                    </c:extLst>
                    <c:strCache>
                      <c:ptCount val="4"/>
                      <c:pt idx="0">
                        <c:v>West</c:v>
                      </c:pt>
                      <c:pt idx="1">
                        <c:v>Midwest</c:v>
                      </c:pt>
                      <c:pt idx="2">
                        <c:v>South</c:v>
                      </c:pt>
                      <c:pt idx="3">
                        <c:v>Northeast</c:v>
                      </c:pt>
                    </c:strCache>
                  </c:strRef>
                </c:cat>
                <c:val>
                  <c:numRef>
                    <c:extLst>
                      <c:ext uri="{02D57815-91ED-43cb-92C2-25804820EDAC}">
                        <c15:formulaRef>
                          <c15:sqref>Sheet1!$B$2:$B$5</c15:sqref>
                        </c15:formulaRef>
                      </c:ext>
                    </c:extLst>
                    <c:numCache>
                      <c:formatCode>General</c:formatCode>
                      <c:ptCount val="4"/>
                      <c:pt idx="0">
                        <c:v>5.7000000000000002E-2</c:v>
                      </c:pt>
                      <c:pt idx="1">
                        <c:v>5.7000000000000002E-2</c:v>
                      </c:pt>
                      <c:pt idx="2">
                        <c:v>5.6000000000000001E-2</c:v>
                      </c:pt>
                      <c:pt idx="3">
                        <c:v>5.5E-2</c:v>
                      </c:pt>
                    </c:numCache>
                  </c:numRef>
                </c:val>
                <c:extLst>
                  <c:ext xmlns:c16="http://schemas.microsoft.com/office/drawing/2014/chart" uri="{C3380CC4-5D6E-409C-BE32-E72D297353CC}">
                    <c16:uniqueId val="{0000000C-EAC9-4D9C-9210-8CCFE38A80E2}"/>
                  </c:ext>
                </c:extLst>
              </c15:ser>
            </c15:filteredBarSeries>
          </c:ext>
        </c:extLst>
      </c:barChart>
      <c:catAx>
        <c:axId val="-91464176"/>
        <c:scaling>
          <c:orientation val="maxMin"/>
        </c:scaling>
        <c:delete val="0"/>
        <c:axPos val="l"/>
        <c:numFmt formatCode="General" sourceLinked="1"/>
        <c:majorTickMark val="out"/>
        <c:minorTickMark val="none"/>
        <c:tickLblPos val="nextTo"/>
        <c:spPr>
          <a:ln w="12700" cap="flat">
            <a:noFill/>
            <a:prstDash val="solid"/>
            <a:miter lim="400000"/>
          </a:ln>
        </c:spPr>
        <c:txPr>
          <a:bodyPr rot="0"/>
          <a:lstStyle/>
          <a:p>
            <a:pPr>
              <a:defRPr sz="1800"/>
            </a:pPr>
            <a:endParaRPr lang="en-US"/>
          </a:p>
        </c:txPr>
        <c:crossAx val="-91459744"/>
        <c:crosses val="autoZero"/>
        <c:auto val="1"/>
        <c:lblAlgn val="ctr"/>
        <c:lblOffset val="100"/>
        <c:noMultiLvlLbl val="1"/>
      </c:catAx>
      <c:valAx>
        <c:axId val="-91459744"/>
        <c:scaling>
          <c:orientation val="minMax"/>
        </c:scaling>
        <c:delete val="1"/>
        <c:axPos val="t"/>
        <c:numFmt formatCode="#,##0" sourceLinked="0"/>
        <c:majorTickMark val="out"/>
        <c:minorTickMark val="none"/>
        <c:tickLblPos val="nextTo"/>
        <c:crossAx val="-91464176"/>
        <c:crosses val="autoZero"/>
        <c:crossBetween val="between"/>
        <c:majorUnit val="0.1"/>
        <c:minorUnit val="0.05"/>
      </c:valAx>
      <c:spPr>
        <a:noFill/>
        <a:ln w="12700" cap="flat">
          <a:noFill/>
          <a:miter lim="400000"/>
        </a:ln>
        <a:effectLst/>
      </c:spPr>
    </c:plotArea>
    <c:plotVisOnly val="1"/>
    <c:dispBlanksAs val="gap"/>
    <c:showDLblsOverMax val="1"/>
  </c:chart>
  <c:spPr>
    <a:noFill/>
    <a:ln>
      <a:noFill/>
    </a:ln>
    <a:effectLst/>
  </c:spPr>
  <c:txPr>
    <a:bodyPr/>
    <a:lstStyle/>
    <a:p>
      <a:pPr>
        <a:defRPr sz="4000" b="0" i="0">
          <a:latin typeface="Franklin Gothic Medium Cond" panose="020B0606030402020204" pitchFamily="34" charset="0"/>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c:style val="18"/>
  <c:chart>
    <c:autoTitleDeleted val="1"/>
    <c:plotArea>
      <c:layout>
        <c:manualLayout>
          <c:layoutTarget val="inner"/>
          <c:xMode val="edge"/>
          <c:yMode val="edge"/>
          <c:x val="0.22600641508907132"/>
          <c:y val="9.8156126269198438E-2"/>
          <c:w val="0.71858574727942537"/>
          <c:h val="0.90145915280016198"/>
        </c:manualLayout>
      </c:layout>
      <c:barChart>
        <c:barDir val="bar"/>
        <c:grouping val="clustered"/>
        <c:varyColors val="0"/>
        <c:ser>
          <c:idx val="0"/>
          <c:order val="0"/>
          <c:tx>
            <c:strRef>
              <c:f>Sheet1!$F$1</c:f>
              <c:strCache>
                <c:ptCount val="1"/>
                <c:pt idx="0">
                  <c:v>IBU</c:v>
                </c:pt>
              </c:strCache>
            </c:strRef>
          </c:tx>
          <c:spPr>
            <a:solidFill>
              <a:srgbClr val="AEAEC0"/>
            </a:solidFill>
          </c:spPr>
          <c:invertIfNegative val="0"/>
          <c:dPt>
            <c:idx val="0"/>
            <c:invertIfNegative val="0"/>
            <c:bubble3D val="0"/>
            <c:spPr>
              <a:solidFill>
                <a:srgbClr val="842E2B"/>
              </a:solidFill>
            </c:spPr>
            <c:extLst xmlns:c15="http://schemas.microsoft.com/office/drawing/2012/chart">
              <c:ext xmlns:c16="http://schemas.microsoft.com/office/drawing/2014/chart" uri="{C3380CC4-5D6E-409C-BE32-E72D297353CC}">
                <c16:uniqueId val="{00000001-EAC9-4D9C-9210-8CCFE38A80E2}"/>
              </c:ext>
            </c:extLst>
          </c:dPt>
          <c:dPt>
            <c:idx val="5"/>
            <c:invertIfNegative val="1"/>
            <c:bubble3D val="0"/>
            <c:extLst xmlns:c15="http://schemas.microsoft.com/office/drawing/2012/chart">
              <c:ext xmlns:c16="http://schemas.microsoft.com/office/drawing/2014/chart" uri="{C3380CC4-5D6E-409C-BE32-E72D297353CC}">
                <c16:uniqueId val="{0000000B-EAC9-4D9C-9210-8CCFE38A80E2}"/>
              </c:ext>
            </c:extLst>
          </c:dPt>
          <c:dLbls>
            <c:dLbl>
              <c:idx val="0"/>
              <c:spPr>
                <a:noFill/>
                <a:ln>
                  <a:noFill/>
                </a:ln>
                <a:effectLst/>
              </c:spPr>
              <c:txPr>
                <a:bodyPr wrap="square" lIns="38100" tIns="19050" rIns="38100" bIns="19050" anchor="ctr">
                  <a:spAutoFit/>
                </a:bodyPr>
                <a:lstStyle/>
                <a:p>
                  <a:pPr>
                    <a:defRPr sz="1800">
                      <a:solidFill>
                        <a:srgbClr val="842E2B"/>
                      </a:solidFill>
                    </a:defRPr>
                  </a:pPr>
                  <a:endParaRPr lang="en-US"/>
                </a:p>
              </c:txPr>
              <c:dLblPos val="outEnd"/>
              <c:showLegendKey val="0"/>
              <c:showVal val="1"/>
              <c:showCatName val="0"/>
              <c:showSerName val="0"/>
              <c:showPercent val="0"/>
              <c:showBubbleSize val="0"/>
              <c:extLst>
                <c:ext xmlns:c16="http://schemas.microsoft.com/office/drawing/2014/chart" uri="{C3380CC4-5D6E-409C-BE32-E72D297353CC}">
                  <c16:uniqueId val="{00000001-EAC9-4D9C-9210-8CCFE38A80E2}"/>
                </c:ext>
              </c:extLst>
            </c:dLbl>
            <c:spPr>
              <a:noFill/>
              <a:ln>
                <a:noFill/>
              </a:ln>
              <a:effectLst/>
            </c:spPr>
            <c:txPr>
              <a:bodyPr wrap="square" lIns="38100" tIns="19050" rIns="38100" bIns="19050" anchor="ctr">
                <a:spAutoFit/>
              </a:bodyPr>
              <a:lstStyle/>
              <a:p>
                <a:pPr>
                  <a:defRPr sz="1800">
                    <a:solidFill>
                      <a:schemeClr val="tx2"/>
                    </a:solidFill>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ext>
            </c:extLst>
          </c:dLbls>
          <c:cat>
            <c:strRef>
              <c:f>Sheet1!$E$2:$E$5</c:f>
              <c:strCache>
                <c:ptCount val="4"/>
                <c:pt idx="0">
                  <c:v>West</c:v>
                </c:pt>
                <c:pt idx="1">
                  <c:v>Midwest</c:v>
                </c:pt>
                <c:pt idx="2">
                  <c:v>South</c:v>
                </c:pt>
                <c:pt idx="3">
                  <c:v>Northeast</c:v>
                </c:pt>
              </c:strCache>
            </c:strRef>
          </c:cat>
          <c:val>
            <c:numRef>
              <c:f>Sheet1!$F$2:$F$5</c:f>
              <c:numCache>
                <c:formatCode>General</c:formatCode>
                <c:ptCount val="4"/>
                <c:pt idx="0">
                  <c:v>40</c:v>
                </c:pt>
                <c:pt idx="1">
                  <c:v>30</c:v>
                </c:pt>
                <c:pt idx="2">
                  <c:v>36</c:v>
                </c:pt>
                <c:pt idx="3">
                  <c:v>35</c:v>
                </c:pt>
              </c:numCache>
            </c:numRef>
          </c:val>
          <c:extLst xmlns:c15="http://schemas.microsoft.com/office/drawing/2012/chart">
            <c:ext xmlns:c16="http://schemas.microsoft.com/office/drawing/2014/chart" uri="{C3380CC4-5D6E-409C-BE32-E72D297353CC}">
              <c16:uniqueId val="{0000000C-EAC9-4D9C-9210-8CCFE38A80E2}"/>
            </c:ext>
          </c:extLst>
        </c:ser>
        <c:dLbls>
          <c:showLegendKey val="0"/>
          <c:showVal val="0"/>
          <c:showCatName val="0"/>
          <c:showSerName val="0"/>
          <c:showPercent val="0"/>
          <c:showBubbleSize val="0"/>
        </c:dLbls>
        <c:gapWidth val="50"/>
        <c:axId val="-91464176"/>
        <c:axId val="-91459744"/>
        <c:extLst>
          <c:ext xmlns:c15="http://schemas.microsoft.com/office/drawing/2012/chart" uri="{02D57815-91ED-43cb-92C2-25804820EDAC}">
            <c15:filteredBarSeries>
              <c15:ser>
                <c:idx val="1"/>
                <c:order val="1"/>
                <c:tx>
                  <c:strRef>
                    <c:extLst>
                      <c:ext uri="{02D57815-91ED-43cb-92C2-25804820EDAC}">
                        <c15:formulaRef>
                          <c15:sqref>Sheet1!$G$1</c15:sqref>
                        </c15:formulaRef>
                      </c:ext>
                    </c:extLst>
                    <c:strCache>
                      <c:ptCount val="1"/>
                    </c:strCache>
                  </c:strRef>
                </c:tx>
                <c:invertIfNegative val="0"/>
                <c:cat>
                  <c:strRef>
                    <c:extLst>
                      <c:ext uri="{02D57815-91ED-43cb-92C2-25804820EDAC}">
                        <c15:formulaRef>
                          <c15:sqref>Sheet1!$E$2:$E$5</c15:sqref>
                        </c15:formulaRef>
                      </c:ext>
                    </c:extLst>
                    <c:strCache>
                      <c:ptCount val="4"/>
                      <c:pt idx="0">
                        <c:v>West</c:v>
                      </c:pt>
                      <c:pt idx="1">
                        <c:v>Midwest</c:v>
                      </c:pt>
                      <c:pt idx="2">
                        <c:v>South</c:v>
                      </c:pt>
                      <c:pt idx="3">
                        <c:v>Northeast</c:v>
                      </c:pt>
                    </c:strCache>
                  </c:strRef>
                </c:cat>
                <c:val>
                  <c:numRef>
                    <c:extLst>
                      <c:ext uri="{02D57815-91ED-43cb-92C2-25804820EDAC}">
                        <c15:formulaRef>
                          <c15:sqref>Sheet1!$G$2:$G$5</c15:sqref>
                        </c15:formulaRef>
                      </c:ext>
                    </c:extLst>
                    <c:numCache>
                      <c:formatCode>0.00%</c:formatCode>
                      <c:ptCount val="4"/>
                      <c:pt idx="0">
                        <c:v>177.77777777777777</c:v>
                      </c:pt>
                      <c:pt idx="1">
                        <c:v>133.33333333333334</c:v>
                      </c:pt>
                      <c:pt idx="2">
                        <c:v>160</c:v>
                      </c:pt>
                      <c:pt idx="3">
                        <c:v>155.55555555555554</c:v>
                      </c:pt>
                    </c:numCache>
                  </c:numRef>
                </c:val>
                <c:extLst>
                  <c:ext xmlns:c16="http://schemas.microsoft.com/office/drawing/2014/chart" uri="{C3380CC4-5D6E-409C-BE32-E72D297353CC}">
                    <c16:uniqueId val="{00000000-730C-440C-9ED6-BF816EBB17F8}"/>
                  </c:ext>
                </c:extLst>
              </c15:ser>
            </c15:filteredBarSeries>
          </c:ext>
        </c:extLst>
      </c:barChart>
      <c:catAx>
        <c:axId val="-91464176"/>
        <c:scaling>
          <c:orientation val="maxMin"/>
        </c:scaling>
        <c:delete val="0"/>
        <c:axPos val="l"/>
        <c:numFmt formatCode="General" sourceLinked="1"/>
        <c:majorTickMark val="out"/>
        <c:minorTickMark val="none"/>
        <c:tickLblPos val="nextTo"/>
        <c:spPr>
          <a:ln w="12700" cap="flat">
            <a:noFill/>
            <a:prstDash val="solid"/>
            <a:miter lim="400000"/>
          </a:ln>
        </c:spPr>
        <c:txPr>
          <a:bodyPr rot="0"/>
          <a:lstStyle/>
          <a:p>
            <a:pPr>
              <a:defRPr sz="1800"/>
            </a:pPr>
            <a:endParaRPr lang="en-US"/>
          </a:p>
        </c:txPr>
        <c:crossAx val="-91459744"/>
        <c:crosses val="autoZero"/>
        <c:auto val="1"/>
        <c:lblAlgn val="ctr"/>
        <c:lblOffset val="100"/>
        <c:noMultiLvlLbl val="1"/>
      </c:catAx>
      <c:valAx>
        <c:axId val="-91459744"/>
        <c:scaling>
          <c:orientation val="minMax"/>
        </c:scaling>
        <c:delete val="1"/>
        <c:axPos val="t"/>
        <c:numFmt formatCode="#,##0" sourceLinked="0"/>
        <c:majorTickMark val="out"/>
        <c:minorTickMark val="none"/>
        <c:tickLblPos val="nextTo"/>
        <c:crossAx val="-91464176"/>
        <c:crosses val="autoZero"/>
        <c:crossBetween val="between"/>
        <c:majorUnit val="0.1"/>
        <c:minorUnit val="0.05"/>
      </c:valAx>
      <c:spPr>
        <a:noFill/>
        <a:ln w="12700" cap="flat">
          <a:noFill/>
          <a:miter lim="400000"/>
        </a:ln>
        <a:effectLst/>
      </c:spPr>
    </c:plotArea>
    <c:plotVisOnly val="1"/>
    <c:dispBlanksAs val="gap"/>
    <c:showDLblsOverMax val="1"/>
  </c:chart>
  <c:spPr>
    <a:noFill/>
    <a:ln>
      <a:noFill/>
    </a:ln>
    <a:effectLst/>
  </c:spPr>
  <c:txPr>
    <a:bodyPr/>
    <a:lstStyle/>
    <a:p>
      <a:pPr>
        <a:defRPr sz="4000" b="0" i="0">
          <a:latin typeface="Franklin Gothic Medium Cond" panose="020B0606030402020204" pitchFamily="34" charset="0"/>
        </a:defRPr>
      </a:pPr>
      <a:endParaRPr lang="en-US"/>
    </a:p>
  </c:txPr>
  <c:externalData r:id="rId1">
    <c:autoUpdate val="0"/>
  </c:externalData>
</c:chartSpace>
</file>

<file path=ppt/media/image1.jpeg>
</file>

<file path=ppt/media/image10.png>
</file>

<file path=ppt/media/image11.png>
</file>

<file path=ppt/media/image2.png>
</file>

<file path=ppt/media/image3.jpeg>
</file>

<file path=ppt/media/image4.pn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6D32F5-64DD-4A21-AAF5-24B5F5102AF3}" type="datetimeFigureOut">
              <a:rPr lang="en-US" smtClean="0"/>
              <a:t>6/29/2019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44DA7D-7C8E-44FA-8D3E-ECAFEB28D6C7}" type="slidenum">
              <a:rPr lang="en-US" smtClean="0"/>
              <a:t>‹#›</a:t>
            </a:fld>
            <a:endParaRPr lang="en-US"/>
          </a:p>
        </p:txBody>
      </p:sp>
    </p:spTree>
    <p:extLst>
      <p:ext uri="{BB962C8B-B14F-4D97-AF65-F5344CB8AC3E}">
        <p14:creationId xmlns:p14="http://schemas.microsoft.com/office/powerpoint/2010/main" val="38400106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bing.com/th?id=OIP.UbW1LAcy8QEVo8lckEaXMwHaEK&amp;pid=Api&amp;rs=1&amp;p=0"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the Anh-Bush Beer Report. I want to give a big thank you to the Anh-Bush </a:t>
            </a:r>
            <a:r>
              <a:rPr lang="en-US" dirty="0" err="1"/>
              <a:t>exce</a:t>
            </a:r>
            <a:r>
              <a:rPr lang="en-US" dirty="0"/>
              <a:t> team and the </a:t>
            </a:r>
            <a:r>
              <a:rPr lang="en-US" dirty="0" err="1"/>
              <a:t>Budwis</a:t>
            </a:r>
            <a:r>
              <a:rPr lang="en-US" dirty="0"/>
              <a:t> subsidiary for the opportunity to collaborate and present our findings in this years 2019 Beer and Brewery Spotlight</a:t>
            </a:r>
          </a:p>
          <a:p>
            <a:r>
              <a:rPr lang="en-US" dirty="0"/>
              <a:t>The link below provides additional details, analysis and </a:t>
            </a:r>
            <a:r>
              <a:rPr lang="en-US" dirty="0" err="1"/>
              <a:t>reproducable</a:t>
            </a:r>
            <a:r>
              <a:rPr lang="en-US" dirty="0"/>
              <a:t> results that will be presented </a:t>
            </a:r>
          </a:p>
        </p:txBody>
      </p:sp>
      <p:sp>
        <p:nvSpPr>
          <p:cNvPr id="4" name="Slide Number Placeholder 3"/>
          <p:cNvSpPr>
            <a:spLocks noGrp="1"/>
          </p:cNvSpPr>
          <p:nvPr>
            <p:ph type="sldNum" sz="quarter" idx="5"/>
          </p:nvPr>
        </p:nvSpPr>
        <p:spPr/>
        <p:txBody>
          <a:bodyPr/>
          <a:lstStyle/>
          <a:p>
            <a:fld id="{9244DA7D-7C8E-44FA-8D3E-ECAFEB28D6C7}" type="slidenum">
              <a:rPr lang="en-US" smtClean="0"/>
              <a:t>1</a:t>
            </a:fld>
            <a:endParaRPr lang="en-US"/>
          </a:p>
        </p:txBody>
      </p:sp>
    </p:spTree>
    <p:extLst>
      <p:ext uri="{BB962C8B-B14F-4D97-AF65-F5344CB8AC3E}">
        <p14:creationId xmlns:p14="http://schemas.microsoft.com/office/powerpoint/2010/main" val="23556492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objective is to assess the relationship of alcohol by volume of the beer (ABV) and the </a:t>
            </a:r>
            <a:r>
              <a:rPr lang="en-US" dirty="0" err="1"/>
              <a:t>Internaltiona</a:t>
            </a:r>
            <a:r>
              <a:rPr lang="en-US" dirty="0"/>
              <a:t> Bitterness Units of the beer (IBU) for the data that was provided. </a:t>
            </a:r>
          </a:p>
        </p:txBody>
      </p:sp>
      <p:sp>
        <p:nvSpPr>
          <p:cNvPr id="4" name="Slide Number Placeholder 3"/>
          <p:cNvSpPr>
            <a:spLocks noGrp="1"/>
          </p:cNvSpPr>
          <p:nvPr>
            <p:ph type="sldNum" sz="quarter" idx="5"/>
          </p:nvPr>
        </p:nvSpPr>
        <p:spPr/>
        <p:txBody>
          <a:bodyPr/>
          <a:lstStyle/>
          <a:p>
            <a:fld id="{9244DA7D-7C8E-44FA-8D3E-ECAFEB28D6C7}" type="slidenum">
              <a:rPr lang="en-US" smtClean="0"/>
              <a:t>2</a:t>
            </a:fld>
            <a:endParaRPr lang="en-US"/>
          </a:p>
        </p:txBody>
      </p:sp>
    </p:spTree>
    <p:extLst>
      <p:ext uri="{BB962C8B-B14F-4D97-AF65-F5344CB8AC3E}">
        <p14:creationId xmlns:p14="http://schemas.microsoft.com/office/powerpoint/2010/main" val="31156368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America IPA is the most produced Beer style. Below you can see the top 5 beer </a:t>
            </a:r>
            <a:r>
              <a:rPr lang="en-US" dirty="0" err="1"/>
              <a:t>stlyes</a:t>
            </a:r>
            <a:r>
              <a:rPr lang="en-US" dirty="0"/>
              <a:t> produced in the </a:t>
            </a:r>
            <a:r>
              <a:rPr lang="en-US" dirty="0" err="1"/>
              <a:t>Unitied</a:t>
            </a:r>
            <a:r>
              <a:rPr lang="en-US" dirty="0"/>
              <a:t> States. American IPA represents just under 18% of all styles produced. </a:t>
            </a:r>
          </a:p>
        </p:txBody>
      </p:sp>
      <p:sp>
        <p:nvSpPr>
          <p:cNvPr id="4" name="Slide Number Placeholder 3"/>
          <p:cNvSpPr>
            <a:spLocks noGrp="1"/>
          </p:cNvSpPr>
          <p:nvPr>
            <p:ph type="sldNum" sz="quarter" idx="5"/>
          </p:nvPr>
        </p:nvSpPr>
        <p:spPr/>
        <p:txBody>
          <a:bodyPr/>
          <a:lstStyle/>
          <a:p>
            <a:fld id="{9244DA7D-7C8E-44FA-8D3E-ECAFEB28D6C7}" type="slidenum">
              <a:rPr lang="en-US" smtClean="0"/>
              <a:t>3</a:t>
            </a:fld>
            <a:endParaRPr lang="en-US"/>
          </a:p>
        </p:txBody>
      </p:sp>
    </p:spTree>
    <p:extLst>
      <p:ext uri="{BB962C8B-B14F-4D97-AF65-F5344CB8AC3E}">
        <p14:creationId xmlns:p14="http://schemas.microsoft.com/office/powerpoint/2010/main" val="12135766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jump into the analysis on how ABV relates to IBU – we want to make a quick note on how we handled missing values. </a:t>
            </a:r>
          </a:p>
          <a:p>
            <a:r>
              <a:rPr lang="en-US" dirty="0"/>
              <a:t>3% of ABV of beer contained missing values; and</a:t>
            </a:r>
          </a:p>
          <a:p>
            <a:r>
              <a:rPr lang="en-US" dirty="0"/>
              <a:t>43% of IBU of beer contained missing values. </a:t>
            </a:r>
          </a:p>
          <a:p>
            <a:endParaRPr lang="en-US" dirty="0"/>
          </a:p>
          <a:p>
            <a:r>
              <a:rPr lang="en-US" dirty="0"/>
              <a:t>All missing values were removed during the following analysis, as they related there measuring category,</a:t>
            </a:r>
          </a:p>
          <a:p>
            <a:endParaRPr lang="en-US" dirty="0"/>
          </a:p>
          <a:p>
            <a:r>
              <a:rPr lang="en-US" dirty="0"/>
              <a:t>For example, South Dakota was removed for the IBU beer analysis </a:t>
            </a:r>
            <a:r>
              <a:rPr lang="en-US" dirty="0" err="1"/>
              <a:t>bc</a:t>
            </a:r>
            <a:r>
              <a:rPr lang="en-US" dirty="0"/>
              <a:t> all values were missing</a:t>
            </a:r>
          </a:p>
        </p:txBody>
      </p:sp>
      <p:sp>
        <p:nvSpPr>
          <p:cNvPr id="4" name="Slide Number Placeholder 3"/>
          <p:cNvSpPr>
            <a:spLocks noGrp="1"/>
          </p:cNvSpPr>
          <p:nvPr>
            <p:ph type="sldNum" sz="quarter" idx="5"/>
          </p:nvPr>
        </p:nvSpPr>
        <p:spPr/>
        <p:txBody>
          <a:bodyPr/>
          <a:lstStyle/>
          <a:p>
            <a:fld id="{9244DA7D-7C8E-44FA-8D3E-ECAFEB28D6C7}" type="slidenum">
              <a:rPr lang="en-US" smtClean="0"/>
              <a:t>4</a:t>
            </a:fld>
            <a:endParaRPr lang="en-US"/>
          </a:p>
        </p:txBody>
      </p:sp>
    </p:spTree>
    <p:extLst>
      <p:ext uri="{BB962C8B-B14F-4D97-AF65-F5344CB8AC3E}">
        <p14:creationId xmlns:p14="http://schemas.microsoft.com/office/powerpoint/2010/main" val="1307413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found that Washington DC and Kentucky both produced the highest alcohol by volume of beer  when taking the median value of all AVB by state. For both DC and Kentucky the ABV median value was 0.063. As you can see in the below graph this is in close proximity to the top 5 median state ABV beer in </a:t>
            </a:r>
            <a:r>
              <a:rPr lang="en-US" dirty="0" err="1"/>
              <a:t>productoin</a:t>
            </a:r>
            <a:r>
              <a:rPr lang="en-US" dirty="0"/>
              <a:t>.  Please see appendix for full Median ABV by State Graph</a:t>
            </a:r>
          </a:p>
          <a:p>
            <a:endParaRPr lang="en-US" dirty="0"/>
          </a:p>
          <a:p>
            <a:endParaRPr lang="en-US" dirty="0"/>
          </a:p>
          <a:p>
            <a:r>
              <a:rPr lang="en-US" dirty="0"/>
              <a:t>Image from https://fm.cnbc.com/applications/cnbc.com/resources/img/editorial/2014/10/30/102138680-458104168.1910x1000.jpg</a:t>
            </a:r>
          </a:p>
        </p:txBody>
      </p:sp>
      <p:sp>
        <p:nvSpPr>
          <p:cNvPr id="4" name="Slide Number Placeholder 3"/>
          <p:cNvSpPr>
            <a:spLocks noGrp="1"/>
          </p:cNvSpPr>
          <p:nvPr>
            <p:ph type="sldNum" sz="quarter" idx="5"/>
          </p:nvPr>
        </p:nvSpPr>
        <p:spPr/>
        <p:txBody>
          <a:bodyPr/>
          <a:lstStyle/>
          <a:p>
            <a:fld id="{9244DA7D-7C8E-44FA-8D3E-ECAFEB28D6C7}" type="slidenum">
              <a:rPr lang="en-US" smtClean="0"/>
              <a:t>5</a:t>
            </a:fld>
            <a:endParaRPr lang="en-US"/>
          </a:p>
        </p:txBody>
      </p:sp>
    </p:spTree>
    <p:extLst>
      <p:ext uri="{BB962C8B-B14F-4D97-AF65-F5344CB8AC3E}">
        <p14:creationId xmlns:p14="http://schemas.microsoft.com/office/powerpoint/2010/main" val="8010130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found that Maine with a median international bitterness units of beer of 61 which was the  produced the highest IBU when taking the median value of all IBU by state. As you can see in the below graph this is there is a larger difference in IBU median by state in contrast to Alcohol by volume of beer.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Please see appendix for full Median IBU by State Graph</a:t>
            </a:r>
          </a:p>
          <a:p>
            <a:endParaRPr lang="en-US" dirty="0"/>
          </a:p>
        </p:txBody>
      </p:sp>
      <p:sp>
        <p:nvSpPr>
          <p:cNvPr id="4" name="Slide Number Placeholder 3"/>
          <p:cNvSpPr>
            <a:spLocks noGrp="1"/>
          </p:cNvSpPr>
          <p:nvPr>
            <p:ph type="sldNum" sz="quarter" idx="5"/>
          </p:nvPr>
        </p:nvSpPr>
        <p:spPr/>
        <p:txBody>
          <a:bodyPr/>
          <a:lstStyle/>
          <a:p>
            <a:fld id="{9244DA7D-7C8E-44FA-8D3E-ECAFEB28D6C7}" type="slidenum">
              <a:rPr lang="en-US" smtClean="0"/>
              <a:t>6</a:t>
            </a:fld>
            <a:endParaRPr lang="en-US"/>
          </a:p>
        </p:txBody>
      </p:sp>
    </p:spTree>
    <p:extLst>
      <p:ext uri="{BB962C8B-B14F-4D97-AF65-F5344CB8AC3E}">
        <p14:creationId xmlns:p14="http://schemas.microsoft.com/office/powerpoint/2010/main" val="32140248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4" name="Shape 704"/>
          <p:cNvSpPr>
            <a:spLocks noGrp="1" noRot="1" noChangeAspect="1"/>
          </p:cNvSpPr>
          <p:nvPr>
            <p:ph type="sldImg"/>
          </p:nvPr>
        </p:nvSpPr>
        <p:spPr>
          <a:xfrm>
            <a:off x="2209800" y="479425"/>
            <a:ext cx="4267200" cy="2400300"/>
          </a:xfrm>
          <a:prstGeom prst="rect">
            <a:avLst/>
          </a:prstGeom>
        </p:spPr>
        <p:txBody>
          <a:bodyPr/>
          <a:lstStyle/>
          <a:p>
            <a:pPr lvl="0"/>
            <a:endParaRPr/>
          </a:p>
        </p:txBody>
      </p:sp>
      <p:sp>
        <p:nvSpPr>
          <p:cNvPr id="705" name="Shape 705"/>
          <p:cNvSpPr>
            <a:spLocks noGrp="1"/>
          </p:cNvSpPr>
          <p:nvPr>
            <p:ph type="body" sz="quarter" idx="1"/>
          </p:nvPr>
        </p:nvSpPr>
        <p:spPr>
          <a:prstGeom prst="rect">
            <a:avLst/>
          </a:prstGeom>
        </p:spPr>
        <p:txBody>
          <a:bodyPr/>
          <a:lstStyle/>
          <a:p>
            <a:pPr defTabSz="862096">
              <a:lnSpc>
                <a:spcPct val="100000"/>
              </a:lnSpc>
              <a:defRPr sz="1800"/>
            </a:pPr>
            <a:r>
              <a:rPr lang="en-US" sz="2300" dirty="0">
                <a:latin typeface="Oswald Regular"/>
                <a:ea typeface="Oswald Regular"/>
                <a:cs typeface="Oswald Regular"/>
                <a:sym typeface="Oswald Regular"/>
              </a:rPr>
              <a:t>Taking the same median dataset and comparing alcohol by volume and international bitterness units of beer, respectively across the United States Region, we can see as we move from east to west there appear to be an increase in the median beer production in ABV and IBU. Perhaps indicating these regions have a preference for an increased level of ABV and IMU (on average). </a:t>
            </a:r>
          </a:p>
          <a:p>
            <a:pPr defTabSz="862096">
              <a:lnSpc>
                <a:spcPct val="100000"/>
              </a:lnSpc>
              <a:defRPr sz="1800"/>
            </a:pPr>
            <a:endParaRPr lang="en-US" sz="2300" dirty="0">
              <a:latin typeface="Oswald Regular"/>
              <a:ea typeface="Oswald Regular"/>
              <a:cs typeface="Oswald Regular"/>
              <a:sym typeface="Oswald Regular"/>
            </a:endParaRPr>
          </a:p>
          <a:p>
            <a:pPr defTabSz="862096">
              <a:lnSpc>
                <a:spcPct val="100000"/>
              </a:lnSpc>
              <a:defRPr sz="1800"/>
            </a:pPr>
            <a:r>
              <a:rPr lang="en-US" sz="2300" dirty="0">
                <a:latin typeface="Oswald Regular"/>
                <a:ea typeface="Oswald Regular"/>
                <a:cs typeface="Oswald Regular"/>
                <a:sym typeface="Oswald Regular"/>
              </a:rPr>
              <a:t>To answer whether there is a relationship between alcohol by volume and international bitterness unites of beer , or in other words if predicting ABV is important, can IBU be a strong or weak indicator?</a:t>
            </a:r>
          </a:p>
        </p:txBody>
      </p:sp>
    </p:spTree>
    <p:extLst>
      <p:ext uri="{BB962C8B-B14F-4D97-AF65-F5344CB8AC3E}">
        <p14:creationId xmlns:p14="http://schemas.microsoft.com/office/powerpoint/2010/main" val="9419699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graph provides the result of the linear relationship between Bitterness and alcohol volume of beers. </a:t>
            </a:r>
          </a:p>
          <a:p>
            <a:r>
              <a:rPr lang="en-US" dirty="0"/>
              <a:t>The red line indicates a positive linear relationship, or in other words, as bitterness increases, there is evidence to suggest ABV also increases. </a:t>
            </a:r>
          </a:p>
          <a:p>
            <a:r>
              <a:rPr lang="en-US" dirty="0"/>
              <a:t>The top right banner summarizes the correlation output where </a:t>
            </a:r>
            <a:r>
              <a:rPr lang="en-US" b="1" dirty="0">
                <a:solidFill>
                  <a:prstClr val="white"/>
                </a:solidFill>
                <a:latin typeface="Segoe UI"/>
                <a:cs typeface="Segoe UI Semibold" panose="020B0702040204020203" pitchFamily="34" charset="0"/>
              </a:rPr>
              <a:t>45% of the variation</a:t>
            </a:r>
          </a:p>
          <a:p>
            <a:pPr lvl="0" defTabSz="914225">
              <a:defRPr/>
            </a:pPr>
            <a:r>
              <a:rPr lang="en-US" b="1" dirty="0">
                <a:solidFill>
                  <a:prstClr val="white"/>
                </a:solidFill>
                <a:latin typeface="Segoe UI"/>
                <a:cs typeface="Segoe UI Semibold" panose="020B0702040204020203" pitchFamily="34" charset="0"/>
              </a:rPr>
              <a:t>in </a:t>
            </a:r>
            <a:r>
              <a:rPr lang="en-US" b="1" dirty="0">
                <a:solidFill>
                  <a:srgbClr val="B21621"/>
                </a:solidFill>
                <a:latin typeface="Segoe UI"/>
                <a:cs typeface="Segoe UI Semibold" panose="020B0702040204020203" pitchFamily="34" charset="0"/>
              </a:rPr>
              <a:t>ABV </a:t>
            </a:r>
            <a:r>
              <a:rPr lang="en-US" b="1" dirty="0">
                <a:solidFill>
                  <a:prstClr val="white"/>
                </a:solidFill>
                <a:latin typeface="Segoe UI"/>
                <a:cs typeface="Segoe UI Semibold" panose="020B0702040204020203" pitchFamily="34" charset="0"/>
              </a:rPr>
              <a:t>is explained </a:t>
            </a:r>
          </a:p>
          <a:p>
            <a:pPr lvl="0" defTabSz="914225">
              <a:defRPr/>
            </a:pPr>
            <a:r>
              <a:rPr lang="en-US" b="1" dirty="0">
                <a:solidFill>
                  <a:prstClr val="white"/>
                </a:solidFill>
                <a:latin typeface="Segoe UI"/>
                <a:cs typeface="Segoe UI Semibold" panose="020B0702040204020203" pitchFamily="34" charset="0"/>
              </a:rPr>
              <a:t>by the amount of </a:t>
            </a:r>
            <a:r>
              <a:rPr lang="en-US" b="1" dirty="0">
                <a:solidFill>
                  <a:srgbClr val="B21621"/>
                </a:solidFill>
                <a:latin typeface="Segoe UI"/>
                <a:cs typeface="Segoe UI Semibold" panose="020B0702040204020203" pitchFamily="34" charset="0"/>
              </a:rPr>
              <a:t>IBU</a:t>
            </a:r>
          </a:p>
          <a:p>
            <a:endParaRPr lang="en-US" dirty="0"/>
          </a:p>
        </p:txBody>
      </p:sp>
      <p:sp>
        <p:nvSpPr>
          <p:cNvPr id="4" name="Slide Number Placeholder 3"/>
          <p:cNvSpPr>
            <a:spLocks noGrp="1"/>
          </p:cNvSpPr>
          <p:nvPr>
            <p:ph type="sldNum" sz="quarter" idx="5"/>
          </p:nvPr>
        </p:nvSpPr>
        <p:spPr/>
        <p:txBody>
          <a:bodyPr/>
          <a:lstStyle/>
          <a:p>
            <a:fld id="{9244DA7D-7C8E-44FA-8D3E-ECAFEB28D6C7}" type="slidenum">
              <a:rPr lang="en-US" smtClean="0"/>
              <a:t>8</a:t>
            </a:fld>
            <a:endParaRPr lang="en-US"/>
          </a:p>
        </p:txBody>
      </p:sp>
    </p:spTree>
    <p:extLst>
      <p:ext uri="{BB962C8B-B14F-4D97-AF65-F5344CB8AC3E}">
        <p14:creationId xmlns:p14="http://schemas.microsoft.com/office/powerpoint/2010/main" val="1468214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https://www.bing.com/th?id=OIP.UbW1LAcy8QEVo8lckEaXMwHaEK&amp;pid=Api&amp;rs=1&amp;p=0</a:t>
            </a:r>
            <a:endParaRPr lang="en-US" dirty="0"/>
          </a:p>
          <a:p>
            <a:endParaRPr lang="en-US" dirty="0"/>
          </a:p>
          <a:p>
            <a:r>
              <a:rPr lang="en-US" dirty="0"/>
              <a:t>To conclude, </a:t>
            </a:r>
          </a:p>
          <a:p>
            <a:pPr marL="171450" indent="-171450">
              <a:buFontTx/>
              <a:buChar char="-"/>
            </a:pPr>
            <a:r>
              <a:rPr lang="en-US" dirty="0"/>
              <a:t>American related </a:t>
            </a:r>
            <a:r>
              <a:rPr lang="en-US" dirty="0" err="1"/>
              <a:t>syle</a:t>
            </a:r>
            <a:r>
              <a:rPr lang="en-US" dirty="0"/>
              <a:t> beers are high produced, with further research, we can discover the profitability of each style </a:t>
            </a:r>
          </a:p>
          <a:p>
            <a:pPr marL="171450" indent="-171450">
              <a:buFontTx/>
              <a:buChar char="-"/>
            </a:pPr>
            <a:r>
              <a:rPr lang="en-US" dirty="0"/>
              <a:t>For production consideration, we evaluated that we move east to west the median average of alcohol volume and bitterness increases</a:t>
            </a:r>
          </a:p>
          <a:p>
            <a:pPr marL="171450" indent="-171450">
              <a:buFontTx/>
              <a:buChar char="-"/>
            </a:pPr>
            <a:r>
              <a:rPr lang="en-US" dirty="0"/>
              <a:t>Finally, there is substantial evidence to suggest </a:t>
            </a:r>
            <a:r>
              <a:rPr lang="en-US" dirty="0" err="1"/>
              <a:t>positoive</a:t>
            </a:r>
            <a:r>
              <a:rPr lang="en-US" dirty="0"/>
              <a:t> relationship between alcohol volume and bitterness. </a:t>
            </a:r>
          </a:p>
          <a:p>
            <a:pPr marL="171450" indent="-171450">
              <a:buFontTx/>
              <a:buChar char="-"/>
            </a:pPr>
            <a:endParaRPr lang="en-US" dirty="0"/>
          </a:p>
          <a:p>
            <a:pPr marL="0" indent="0">
              <a:buFontTx/>
              <a:buNone/>
            </a:pPr>
            <a:r>
              <a:rPr lang="en-US" dirty="0"/>
              <a:t>I have included additional slide for your teams analysis in the appendix and a link to the Report GitHub page for additional assessment of the results in a </a:t>
            </a:r>
            <a:r>
              <a:rPr lang="en-US" dirty="0" err="1"/>
              <a:t>reproducable</a:t>
            </a:r>
            <a:r>
              <a:rPr lang="en-US" dirty="0"/>
              <a:t> fashion. </a:t>
            </a:r>
          </a:p>
        </p:txBody>
      </p:sp>
      <p:sp>
        <p:nvSpPr>
          <p:cNvPr id="4" name="Slide Number Placeholder 3"/>
          <p:cNvSpPr>
            <a:spLocks noGrp="1"/>
          </p:cNvSpPr>
          <p:nvPr>
            <p:ph type="sldNum" sz="quarter" idx="5"/>
          </p:nvPr>
        </p:nvSpPr>
        <p:spPr/>
        <p:txBody>
          <a:bodyPr/>
          <a:lstStyle/>
          <a:p>
            <a:fld id="{9244DA7D-7C8E-44FA-8D3E-ECAFEB28D6C7}" type="slidenum">
              <a:rPr lang="en-US" smtClean="0"/>
              <a:t>9</a:t>
            </a:fld>
            <a:endParaRPr lang="en-US"/>
          </a:p>
        </p:txBody>
      </p:sp>
    </p:spTree>
    <p:extLst>
      <p:ext uri="{BB962C8B-B14F-4D97-AF65-F5344CB8AC3E}">
        <p14:creationId xmlns:p14="http://schemas.microsoft.com/office/powerpoint/2010/main" val="914288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A65D4-8894-497E-9B78-76504BCEAD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896AFD5-5888-492B-BE85-CD218736D8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8E6C302-B18B-44A3-A509-68D109FDF606}"/>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5" name="Footer Placeholder 4">
            <a:extLst>
              <a:ext uri="{FF2B5EF4-FFF2-40B4-BE49-F238E27FC236}">
                <a16:creationId xmlns:a16="http://schemas.microsoft.com/office/drawing/2014/main" id="{1E62A14E-D1C1-45C7-8DCD-E79D370740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224193-EEA9-4FA0-ABE9-47D7F759E743}"/>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2139152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1E630-659D-4FCB-B132-F3D824E5BEC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03DD15A-E83A-4CA8-878D-416BA48951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B401F5-5E74-470B-9599-4B7AFBA2B251}"/>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5" name="Footer Placeholder 4">
            <a:extLst>
              <a:ext uri="{FF2B5EF4-FFF2-40B4-BE49-F238E27FC236}">
                <a16:creationId xmlns:a16="http://schemas.microsoft.com/office/drawing/2014/main" id="{CDDBCF36-077C-464B-A812-10846528E4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F0F6DA-82FD-4A0C-81A7-E187086E9A1B}"/>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2317782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1F8F04B-9485-473F-831F-625525E8BC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514A233-F6FA-4F96-97B2-6D26EA42B4D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06AE6C-91AA-4CB8-8E2E-43E5A75FEF5B}"/>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5" name="Footer Placeholder 4">
            <a:extLst>
              <a:ext uri="{FF2B5EF4-FFF2-40B4-BE49-F238E27FC236}">
                <a16:creationId xmlns:a16="http://schemas.microsoft.com/office/drawing/2014/main" id="{4D8ADE03-1D3C-4CCF-8203-821C145FEC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AA8DA6-E3C6-42E3-A194-4A35960C84CA}"/>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230249980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ual Title and Body">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592667" y="462783"/>
            <a:ext cx="10972800" cy="659752"/>
          </a:xfrm>
          <a:prstGeom prst="rect">
            <a:avLst/>
          </a:prstGeom>
        </p:spPr>
        <p:txBody>
          <a:bodyPr lIns="91425" tIns="91425" rIns="91425" bIns="91425" anchor="t" anchorCtr="0">
            <a:noAutofit/>
          </a:bodyPr>
          <a:lstStyle>
            <a:lvl1pPr rtl="0">
              <a:spcBef>
                <a:spcPts val="0"/>
              </a:spcBef>
              <a:defRPr sz="4400" cap="all" baseline="0">
                <a:solidFill>
                  <a:schemeClr val="tx1"/>
                </a:solidFill>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r>
              <a:rPr lang="en-US"/>
              <a:t>Click to edit Master title style</a:t>
            </a:r>
            <a:endParaRPr/>
          </a:p>
        </p:txBody>
      </p:sp>
      <p:sp>
        <p:nvSpPr>
          <p:cNvPr id="23" name="Shape 23"/>
          <p:cNvSpPr txBox="1">
            <a:spLocks noGrp="1"/>
          </p:cNvSpPr>
          <p:nvPr>
            <p:ph type="body" idx="1"/>
          </p:nvPr>
        </p:nvSpPr>
        <p:spPr>
          <a:xfrm>
            <a:off x="609600" y="2286002"/>
            <a:ext cx="10972800" cy="4281599"/>
          </a:xfrm>
          <a:prstGeom prst="rect">
            <a:avLst/>
          </a:prstGeom>
        </p:spPr>
        <p:txBody>
          <a:bodyPr lIns="91425" tIns="91425" rIns="91425" bIns="91425" anchor="t" anchorCtr="0"/>
          <a:lstStyle>
            <a:lvl1pPr rtl="0">
              <a:spcBef>
                <a:spcPts val="0"/>
              </a:spcBef>
              <a:defRPr b="0" i="0">
                <a:solidFill>
                  <a:schemeClr val="tx1">
                    <a:lumMod val="75000"/>
                  </a:schemeClr>
                </a:solidFill>
                <a:latin typeface="Oswald" panose="02000503000000000000" pitchFamily="2" charset="0"/>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pPr lvl="0"/>
            <a:r>
              <a:rPr lang="en-US"/>
              <a:t>Edit Master text styles</a:t>
            </a:r>
          </a:p>
        </p:txBody>
      </p:sp>
      <p:sp>
        <p:nvSpPr>
          <p:cNvPr id="24" name="Shape 24"/>
          <p:cNvSpPr txBox="1">
            <a:spLocks noGrp="1"/>
          </p:cNvSpPr>
          <p:nvPr>
            <p:ph type="sldNum" idx="12"/>
          </p:nvPr>
        </p:nvSpPr>
        <p:spPr>
          <a:xfrm>
            <a:off x="11409056" y="6333133"/>
            <a:ext cx="731599" cy="524800"/>
          </a:xfrm>
          <a:prstGeom prst="rect">
            <a:avLst/>
          </a:prstGeom>
        </p:spPr>
        <p:txBody>
          <a:bodyPr lIns="91425" tIns="91425" rIns="91425" bIns="91425" anchor="ctr" anchorCtr="0">
            <a:noAutofit/>
          </a:bodyPr>
          <a:lstStyle>
            <a:lvl1pPr rtl="0">
              <a:spcBef>
                <a:spcPts val="0"/>
              </a:spcBef>
              <a:buNone/>
              <a:defRPr/>
            </a:lvl1pPr>
          </a:lstStyle>
          <a:p>
            <a:pPr lvl="0"/>
            <a:fld id="{86CB4B4D-7CA3-9044-876B-883B54F8677D}" type="slidenum">
              <a:rPr lang="en-US" smtClean="0"/>
              <a:t>‹#›</a:t>
            </a:fld>
            <a:endParaRPr lang="en-US"/>
          </a:p>
        </p:txBody>
      </p:sp>
      <p:sp>
        <p:nvSpPr>
          <p:cNvPr id="25" name="Shape 25"/>
          <p:cNvSpPr txBox="1">
            <a:spLocks noGrp="1"/>
          </p:cNvSpPr>
          <p:nvPr>
            <p:ph type="subTitle" idx="2"/>
          </p:nvPr>
        </p:nvSpPr>
        <p:spPr>
          <a:xfrm>
            <a:off x="592667" y="1061575"/>
            <a:ext cx="6983600" cy="571600"/>
          </a:xfrm>
          <a:prstGeom prst="rect">
            <a:avLst/>
          </a:prstGeom>
        </p:spPr>
        <p:txBody>
          <a:bodyPr lIns="91425" tIns="91425" rIns="91425" bIns="91425" anchor="t" anchorCtr="0">
            <a:noAutofit/>
          </a:bodyPr>
          <a:lstStyle>
            <a:lvl1pPr rtl="0">
              <a:spcBef>
                <a:spcPts val="0"/>
              </a:spcBef>
              <a:buNone/>
              <a:defRPr sz="2800" b="0" i="0">
                <a:solidFill>
                  <a:schemeClr val="tx1">
                    <a:lumMod val="60000"/>
                    <a:lumOff val="40000"/>
                  </a:schemeClr>
                </a:solidFill>
                <a:latin typeface="Oswald" panose="02000503000000000000" pitchFamily="2" charset="0"/>
              </a:defRPr>
            </a:lvl1pPr>
            <a:lvl2pPr rtl="0">
              <a:spcBef>
                <a:spcPts val="0"/>
              </a:spcBef>
              <a:buNone/>
              <a:defRPr sz="3200"/>
            </a:lvl2pPr>
            <a:lvl3pPr rtl="0">
              <a:spcBef>
                <a:spcPts val="0"/>
              </a:spcBef>
              <a:buNone/>
              <a:defRPr sz="3200"/>
            </a:lvl3pPr>
            <a:lvl4pPr rtl="0">
              <a:spcBef>
                <a:spcPts val="0"/>
              </a:spcBef>
              <a:buNone/>
              <a:defRPr sz="3200"/>
            </a:lvl4pPr>
            <a:lvl5pPr rtl="0">
              <a:spcBef>
                <a:spcPts val="0"/>
              </a:spcBef>
              <a:buNone/>
              <a:defRPr sz="3200"/>
            </a:lvl5pPr>
            <a:lvl6pPr rtl="0">
              <a:spcBef>
                <a:spcPts val="0"/>
              </a:spcBef>
              <a:buNone/>
              <a:defRPr sz="3200"/>
            </a:lvl6pPr>
            <a:lvl7pPr rtl="0">
              <a:spcBef>
                <a:spcPts val="0"/>
              </a:spcBef>
              <a:buNone/>
              <a:defRPr sz="3200"/>
            </a:lvl7pPr>
            <a:lvl8pPr rtl="0">
              <a:spcBef>
                <a:spcPts val="0"/>
              </a:spcBef>
              <a:buNone/>
              <a:defRPr sz="3200"/>
            </a:lvl8pPr>
            <a:lvl9pPr rtl="0">
              <a:spcBef>
                <a:spcPts val="0"/>
              </a:spcBef>
              <a:buNone/>
              <a:defRPr sz="3200"/>
            </a:lvl9pPr>
          </a:lstStyle>
          <a:p>
            <a:r>
              <a:rPr lang="en-US"/>
              <a:t>Click to edit Master subtitle style</a:t>
            </a:r>
            <a:endParaRPr/>
          </a:p>
        </p:txBody>
      </p:sp>
    </p:spTree>
    <p:extLst>
      <p:ext uri="{BB962C8B-B14F-4D97-AF65-F5344CB8AC3E}">
        <p14:creationId xmlns:p14="http://schemas.microsoft.com/office/powerpoint/2010/main" val="42297644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F7821-A315-4FAD-8FE0-4BF88E0271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3B016F-3979-4EA4-B428-72E2FB8BD9F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8367CF-F817-4616-9E7C-793386B6F07A}"/>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5" name="Footer Placeholder 4">
            <a:extLst>
              <a:ext uri="{FF2B5EF4-FFF2-40B4-BE49-F238E27FC236}">
                <a16:creationId xmlns:a16="http://schemas.microsoft.com/office/drawing/2014/main" id="{7C31CCBB-591C-44A4-B040-8BA9170E6F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18714C-8567-4C59-AA77-7BBA9D4249C5}"/>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2765573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551AE1-7C12-4567-AAB4-4D8875BD67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E9736FE-01AE-4FEE-9469-A2D20B0BF2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E1A11EA-F6E7-4AC0-9D93-91B4D584AD0C}"/>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5" name="Footer Placeholder 4">
            <a:extLst>
              <a:ext uri="{FF2B5EF4-FFF2-40B4-BE49-F238E27FC236}">
                <a16:creationId xmlns:a16="http://schemas.microsoft.com/office/drawing/2014/main" id="{BD16941C-C304-4BCF-B574-FB46EB9B18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0D0E2F-DDB5-4D08-83C5-2AFAA224A693}"/>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3990121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29C43-4DD0-4E04-89AB-1BC5C53B74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A9CF1D-4DE7-4861-88C9-FE3F5DAF8C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D0D8077-F4C0-4CDB-AF28-57887E7A5FE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8166CDC-4EEA-469C-8E52-1DCA5F7D9CEF}"/>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6" name="Footer Placeholder 5">
            <a:extLst>
              <a:ext uri="{FF2B5EF4-FFF2-40B4-BE49-F238E27FC236}">
                <a16:creationId xmlns:a16="http://schemas.microsoft.com/office/drawing/2014/main" id="{5FDC3CE6-9A55-4F11-9491-89BB5FD63E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D63B2E-0790-43D2-9803-34FC77F9C27F}"/>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3275025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7ACAF-D222-465B-8CC2-6B48A729235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8BF18E1-B21E-418B-8CD2-D5106A2DAF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C71417-101E-41E0-A9C7-B3069F9503D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158EDD9-EFE1-4216-93A8-D989A0F465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C7C92E-314D-4A0A-A9FC-0F9BBC00758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88DF14B-FA3B-4DDF-AAE6-ECD27402DB9F}"/>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8" name="Footer Placeholder 7">
            <a:extLst>
              <a:ext uri="{FF2B5EF4-FFF2-40B4-BE49-F238E27FC236}">
                <a16:creationId xmlns:a16="http://schemas.microsoft.com/office/drawing/2014/main" id="{92ABFD9A-6E1B-4AC3-A932-A257D25AFC3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C21830A-125A-4B8A-A7EE-E1BFE097FDDB}"/>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7802186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5E6BD-8163-483C-BD24-F12EE75CD92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CBC0481-142C-4005-A43C-2E6C18ADAEFF}"/>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4" name="Footer Placeholder 3">
            <a:extLst>
              <a:ext uri="{FF2B5EF4-FFF2-40B4-BE49-F238E27FC236}">
                <a16:creationId xmlns:a16="http://schemas.microsoft.com/office/drawing/2014/main" id="{18896217-240C-4702-A0ED-F72F329BF6D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190EF4-A5D8-4BC6-BE25-2D6F6BA44BFC}"/>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21329512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060448D-E72C-4441-BCF7-E8531AB8E256}"/>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3" name="Footer Placeholder 2">
            <a:extLst>
              <a:ext uri="{FF2B5EF4-FFF2-40B4-BE49-F238E27FC236}">
                <a16:creationId xmlns:a16="http://schemas.microsoft.com/office/drawing/2014/main" id="{8CCA99BD-FCF2-40E2-8077-0946F3C5D7D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3BE5A66-E93B-4F75-B046-E0536ED820DA}"/>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13843946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88483-68A5-4B9F-A8B3-84D79FB2C9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8AAECD-D30F-4698-8110-114ADA3D1C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BBA9F3-4A97-4624-8E57-F7D79FA932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56D607-4D6C-4CE9-A270-8E3687A09416}"/>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6" name="Footer Placeholder 5">
            <a:extLst>
              <a:ext uri="{FF2B5EF4-FFF2-40B4-BE49-F238E27FC236}">
                <a16:creationId xmlns:a16="http://schemas.microsoft.com/office/drawing/2014/main" id="{B6432574-5BE0-47DA-AD66-2458F55C3A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FA0B76-D7F4-4D61-A00E-E444DA64BB10}"/>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3648494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59B83A-9BA5-49D4-8A73-882B061A240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287C5EF-A956-485B-898C-1CBFF5D051F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1C2D623-B726-4031-AA3B-C35D8E2A1E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281C7C1-E191-4119-8942-F5E88ACFF9B6}"/>
              </a:ext>
            </a:extLst>
          </p:cNvPr>
          <p:cNvSpPr>
            <a:spLocks noGrp="1"/>
          </p:cNvSpPr>
          <p:nvPr>
            <p:ph type="dt" sz="half" idx="10"/>
          </p:nvPr>
        </p:nvSpPr>
        <p:spPr/>
        <p:txBody>
          <a:bodyPr/>
          <a:lstStyle/>
          <a:p>
            <a:fld id="{B64D6AE0-F610-472B-8EEB-552A9355EF2D}" type="datetimeFigureOut">
              <a:rPr lang="en-US" smtClean="0"/>
              <a:t>6/29/2019</a:t>
            </a:fld>
            <a:endParaRPr lang="en-US"/>
          </a:p>
        </p:txBody>
      </p:sp>
      <p:sp>
        <p:nvSpPr>
          <p:cNvPr id="6" name="Footer Placeholder 5">
            <a:extLst>
              <a:ext uri="{FF2B5EF4-FFF2-40B4-BE49-F238E27FC236}">
                <a16:creationId xmlns:a16="http://schemas.microsoft.com/office/drawing/2014/main" id="{B9A4A066-A912-44C7-B3A3-CD57E96653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7543BA-BE93-400E-8973-DB01F9C332E4}"/>
              </a:ext>
            </a:extLst>
          </p:cNvPr>
          <p:cNvSpPr>
            <a:spLocks noGrp="1"/>
          </p:cNvSpPr>
          <p:nvPr>
            <p:ph type="sldNum" sz="quarter" idx="12"/>
          </p:nvPr>
        </p:nvSpPr>
        <p:spPr/>
        <p:txBody>
          <a:bodyPr/>
          <a:lstStyle/>
          <a:p>
            <a:fld id="{2E72324F-8235-45AB-8BE6-2B60A78840C6}" type="slidenum">
              <a:rPr lang="en-US" smtClean="0"/>
              <a:t>‹#›</a:t>
            </a:fld>
            <a:endParaRPr lang="en-US"/>
          </a:p>
        </p:txBody>
      </p:sp>
    </p:spTree>
    <p:extLst>
      <p:ext uri="{BB962C8B-B14F-4D97-AF65-F5344CB8AC3E}">
        <p14:creationId xmlns:p14="http://schemas.microsoft.com/office/powerpoint/2010/main" val="23436411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DAE212-1E53-41B2-AD7A-676E576143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C77522-6A18-43C8-81D3-15202469477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73F13C-EE90-4572-9C79-18E58A0116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4D6AE0-F610-472B-8EEB-552A9355EF2D}" type="datetimeFigureOut">
              <a:rPr lang="en-US" smtClean="0"/>
              <a:t>6/29/2019</a:t>
            </a:fld>
            <a:endParaRPr lang="en-US"/>
          </a:p>
        </p:txBody>
      </p:sp>
      <p:sp>
        <p:nvSpPr>
          <p:cNvPr id="5" name="Footer Placeholder 4">
            <a:extLst>
              <a:ext uri="{FF2B5EF4-FFF2-40B4-BE49-F238E27FC236}">
                <a16:creationId xmlns:a16="http://schemas.microsoft.com/office/drawing/2014/main" id="{C5DB2641-EDAE-4A9B-85BA-7F149225BE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34AE5B6-EBC8-400C-9602-ED8FE5F51AB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72324F-8235-45AB-8BE6-2B60A78840C6}" type="slidenum">
              <a:rPr lang="en-US" smtClean="0"/>
              <a:t>‹#›</a:t>
            </a:fld>
            <a:endParaRPr lang="en-US"/>
          </a:p>
        </p:txBody>
      </p:sp>
    </p:spTree>
    <p:extLst>
      <p:ext uri="{BB962C8B-B14F-4D97-AF65-F5344CB8AC3E}">
        <p14:creationId xmlns:p14="http://schemas.microsoft.com/office/powerpoint/2010/main" val="36273975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github.com/naivelogic/MSDS-6306-Case-Study-01-Budweiser"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chart" Target="../charts/char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chart" Target="../charts/char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chart" Target="../charts/char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chart" Target="../charts/char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github.com/naivelogic/MSDS-6306-Case-Study-01-Budweiser" TargetMode="Externa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https://camo.githubusercontent.com/4b828afbe627428baa8407954d1c7ae7ee4cfdb4/68747470733a2f2f696d616765732e61736b6d656e2e636f6d2f31303830783534302f73706f7274732f66616e617469632f6d7973746572792d6275647765697365722d73757065722d626f776c2d61642d313130323830362d54776f42794f6e652e6a7067">
            <a:extLst>
              <a:ext uri="{FF2B5EF4-FFF2-40B4-BE49-F238E27FC236}">
                <a16:creationId xmlns:a16="http://schemas.microsoft.com/office/drawing/2014/main" id="{8D1375C5-A429-40B8-9B8F-5DEC774602E6}"/>
              </a:ext>
            </a:extLst>
          </p:cNvPr>
          <p:cNvPicPr>
            <a:picLocks noChangeAspect="1" noChangeArrowheads="1"/>
          </p:cNvPicPr>
          <p:nvPr/>
        </p:nvPicPr>
        <p:blipFill rotWithShape="1">
          <a:blip r:embed="rId3">
            <a:alphaModFix amt="40000"/>
            <a:extLst>
              <a:ext uri="{28A0092B-C50C-407E-A947-70E740481C1C}">
                <a14:useLocalDpi xmlns:a14="http://schemas.microsoft.com/office/drawing/2010/main" val="0"/>
              </a:ext>
            </a:extLst>
          </a:blip>
          <a:srcRect r="11111"/>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CC9C970-A2F3-40BD-A2CA-2920D6F8EE52}"/>
              </a:ext>
            </a:extLst>
          </p:cNvPr>
          <p:cNvSpPr>
            <a:spLocks noGrp="1"/>
          </p:cNvSpPr>
          <p:nvPr>
            <p:ph type="ctrTitle"/>
          </p:nvPr>
        </p:nvSpPr>
        <p:spPr>
          <a:xfrm>
            <a:off x="965200" y="-699432"/>
            <a:ext cx="10261600" cy="3564869"/>
          </a:xfrm>
        </p:spPr>
        <p:txBody>
          <a:bodyPr>
            <a:normAutofit/>
          </a:bodyPr>
          <a:lstStyle/>
          <a:p>
            <a:pPr algn="l"/>
            <a:r>
              <a:rPr lang="en-US" sz="6600" dirty="0">
                <a:ln w="22225">
                  <a:solidFill>
                    <a:schemeClr val="tx1"/>
                  </a:solidFill>
                  <a:miter lim="800000"/>
                </a:ln>
              </a:rPr>
              <a:t>Anheuser-Busch Beer Report </a:t>
            </a:r>
            <a:br>
              <a:rPr lang="en-US" sz="8900" dirty="0">
                <a:ln w="22225">
                  <a:solidFill>
                    <a:schemeClr val="tx1"/>
                  </a:solidFill>
                  <a:miter lim="800000"/>
                </a:ln>
              </a:rPr>
            </a:br>
            <a:r>
              <a:rPr lang="en-US" sz="3200" dirty="0">
                <a:latin typeface="+mn-lt"/>
                <a:ea typeface="+mn-ea"/>
                <a:cs typeface="+mn-cs"/>
              </a:rPr>
              <a:t>2019 Beer and Brewery Spotlight</a:t>
            </a:r>
          </a:p>
        </p:txBody>
      </p:sp>
      <p:sp>
        <p:nvSpPr>
          <p:cNvPr id="3" name="Subtitle 2">
            <a:extLst>
              <a:ext uri="{FF2B5EF4-FFF2-40B4-BE49-F238E27FC236}">
                <a16:creationId xmlns:a16="http://schemas.microsoft.com/office/drawing/2014/main" id="{B4D6F837-3359-40F1-8967-37D2856E6FCA}"/>
              </a:ext>
            </a:extLst>
          </p:cNvPr>
          <p:cNvSpPr>
            <a:spLocks noGrp="1"/>
          </p:cNvSpPr>
          <p:nvPr>
            <p:ph type="subTitle" idx="1"/>
          </p:nvPr>
        </p:nvSpPr>
        <p:spPr>
          <a:xfrm>
            <a:off x="965200" y="4572002"/>
            <a:ext cx="10261600" cy="1202995"/>
          </a:xfrm>
        </p:spPr>
        <p:txBody>
          <a:bodyPr>
            <a:normAutofit/>
          </a:bodyPr>
          <a:lstStyle/>
          <a:p>
            <a:pPr algn="l"/>
            <a:r>
              <a:rPr lang="en-US" sz="3200" dirty="0"/>
              <a:t>Phillip Hale</a:t>
            </a:r>
          </a:p>
        </p:txBody>
      </p:sp>
      <p:sp>
        <p:nvSpPr>
          <p:cNvPr id="21" name="Rectangle 20">
            <a:extLst>
              <a:ext uri="{FF2B5EF4-FFF2-40B4-BE49-F238E27FC236}">
                <a16:creationId xmlns:a16="http://schemas.microsoft.com/office/drawing/2014/main" id="{9847E116-465E-4324-854B-A6FBF0732368}"/>
              </a:ext>
            </a:extLst>
          </p:cNvPr>
          <p:cNvSpPr/>
          <p:nvPr/>
        </p:nvSpPr>
        <p:spPr>
          <a:xfrm>
            <a:off x="0" y="6488667"/>
            <a:ext cx="12047455" cy="261610"/>
          </a:xfrm>
          <a:prstGeom prst="rect">
            <a:avLst/>
          </a:prstGeom>
        </p:spPr>
        <p:txBody>
          <a:bodyPr wrap="square">
            <a:spAutoFit/>
          </a:bodyPr>
          <a:lstStyle/>
          <a:p>
            <a:r>
              <a:rPr lang="en-US" sz="1100" dirty="0">
                <a:solidFill>
                  <a:srgbClr val="FFFFFF"/>
                </a:solidFill>
              </a:rPr>
              <a:t>For additional details on the dataset and findings refer </a:t>
            </a:r>
            <a:r>
              <a:rPr lang="en-US" sz="1100" dirty="0">
                <a:solidFill>
                  <a:schemeClr val="accent4">
                    <a:lumMod val="40000"/>
                    <a:lumOff val="60000"/>
                  </a:schemeClr>
                </a:solidFill>
                <a:hlinkClick r:id="rId4">
                  <a:extLst>
                    <a:ext uri="{A12FA001-AC4F-418D-AE19-62706E023703}">
                      <ahyp:hlinkClr xmlns:ahyp="http://schemas.microsoft.com/office/drawing/2018/hyperlinkcolor" val="tx"/>
                    </a:ext>
                  </a:extLst>
                </a:hlinkClick>
              </a:rPr>
              <a:t>https://github.com/naivelogic/MSDS-6306-Case-Study-01-Budweiser</a:t>
            </a:r>
            <a:endParaRPr lang="en-US" sz="1100" dirty="0">
              <a:solidFill>
                <a:schemeClr val="accent4">
                  <a:lumMod val="40000"/>
                  <a:lumOff val="60000"/>
                </a:schemeClr>
              </a:solidFill>
            </a:endParaRPr>
          </a:p>
        </p:txBody>
      </p:sp>
    </p:spTree>
    <p:extLst>
      <p:ext uri="{BB962C8B-B14F-4D97-AF65-F5344CB8AC3E}">
        <p14:creationId xmlns:p14="http://schemas.microsoft.com/office/powerpoint/2010/main" val="1279423194"/>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5A0BCE5C-56FE-487F-A1FA-2C36292298B3}"/>
              </a:ext>
            </a:extLst>
          </p:cNvPr>
          <p:cNvPicPr>
            <a:picLocks noChangeAspect="1"/>
          </p:cNvPicPr>
          <p:nvPr/>
        </p:nvPicPr>
        <p:blipFill>
          <a:blip r:embed="rId2"/>
          <a:stretch>
            <a:fillRect/>
          </a:stretch>
        </p:blipFill>
        <p:spPr>
          <a:xfrm>
            <a:off x="1566678" y="643467"/>
            <a:ext cx="9058644" cy="5571066"/>
          </a:xfrm>
          <a:prstGeom prst="rect">
            <a:avLst/>
          </a:prstGeom>
        </p:spPr>
      </p:pic>
    </p:spTree>
    <p:extLst>
      <p:ext uri="{BB962C8B-B14F-4D97-AF65-F5344CB8AC3E}">
        <p14:creationId xmlns:p14="http://schemas.microsoft.com/office/powerpoint/2010/main" val="30657677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48B5970-23FA-4491-BDA6-DAFA66A5E265}"/>
              </a:ext>
            </a:extLst>
          </p:cNvPr>
          <p:cNvPicPr>
            <a:picLocks noChangeAspect="1"/>
          </p:cNvPicPr>
          <p:nvPr/>
        </p:nvPicPr>
        <p:blipFill>
          <a:blip r:embed="rId2"/>
          <a:stretch>
            <a:fillRect/>
          </a:stretch>
        </p:blipFill>
        <p:spPr>
          <a:xfrm>
            <a:off x="1529551" y="643467"/>
            <a:ext cx="9132897" cy="5571066"/>
          </a:xfrm>
          <a:prstGeom prst="rect">
            <a:avLst/>
          </a:prstGeom>
        </p:spPr>
      </p:pic>
    </p:spTree>
    <p:extLst>
      <p:ext uri="{BB962C8B-B14F-4D97-AF65-F5344CB8AC3E}">
        <p14:creationId xmlns:p14="http://schemas.microsoft.com/office/powerpoint/2010/main" val="2877007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3A10E7FB-75D5-4D76-A99D-323515D278B4}"/>
              </a:ext>
            </a:extLst>
          </p:cNvPr>
          <p:cNvSpPr txBox="1"/>
          <p:nvPr/>
        </p:nvSpPr>
        <p:spPr>
          <a:xfrm>
            <a:off x="0" y="3429000"/>
            <a:ext cx="12192000" cy="3429000"/>
          </a:xfrm>
          <a:prstGeom prst="rect">
            <a:avLst/>
          </a:prstGeom>
          <a:solidFill>
            <a:schemeClr val="bg2"/>
          </a:solidFill>
          <a:ln>
            <a:noFill/>
          </a:ln>
          <a:effectLst>
            <a:outerShdw blurRad="292100" dist="38100" dir="3600000" sx="101000" sy="101000" algn="tl" rotWithShape="0">
              <a:prstClr val="black">
                <a:alpha val="12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vl1pPr marR="0" lvl="0" indent="0" algn="ctr" defTabSz="932472" fontAlgn="base">
              <a:lnSpc>
                <a:spcPct val="90000"/>
              </a:lnSpc>
              <a:spcBef>
                <a:spcPct val="0"/>
              </a:spcBef>
              <a:spcAft>
                <a:spcPct val="0"/>
              </a:spcAft>
              <a:buClrTx/>
              <a:buSzTx/>
              <a:buFontTx/>
              <a:buNone/>
              <a:tabLst/>
              <a:defRPr kumimoji="0" sz="2400" b="0" i="0" u="none" strike="noStrike" cap="none" spc="0" normalizeH="0" baseline="0">
                <a:ln>
                  <a:noFill/>
                </a:ln>
                <a:gradFill>
                  <a:gsLst>
                    <a:gs pos="0">
                      <a:srgbClr val="FFFFFF"/>
                    </a:gs>
                    <a:gs pos="100000">
                      <a:srgbClr val="FFFFFF"/>
                    </a:gs>
                  </a:gsLst>
                  <a:lin ang="5400000" scaled="0"/>
                </a:gradFill>
                <a:effectLst/>
                <a:uLnTx/>
                <a:uFillTx/>
                <a:latin typeface="Segoe UI Semilight"/>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18" name="Shape 700">
            <a:extLst>
              <a:ext uri="{FF2B5EF4-FFF2-40B4-BE49-F238E27FC236}">
                <a16:creationId xmlns:a16="http://schemas.microsoft.com/office/drawing/2014/main" id="{BA354F23-606A-4F47-AC03-555558FC5E04}"/>
              </a:ext>
            </a:extLst>
          </p:cNvPr>
          <p:cNvSpPr>
            <a:spLocks noGrp="1"/>
          </p:cNvSpPr>
          <p:nvPr>
            <p:ph type="title"/>
          </p:nvPr>
        </p:nvSpPr>
        <p:spPr>
          <a:xfrm>
            <a:off x="1" y="3982977"/>
            <a:ext cx="12191999" cy="659752"/>
          </a:xfrm>
          <a:prstGeom prst="rect">
            <a:avLst/>
          </a:prstGeom>
        </p:spPr>
        <p:txBody>
          <a:bodyPr vert="horz" lIns="0" tIns="0" rIns="0" bIns="0" rtlCol="0" anchor="t" anchorCtr="0">
            <a:normAutofit/>
          </a:bodyPr>
          <a:lstStyle/>
          <a:p>
            <a:pPr algn="ctr" defTabSz="205743">
              <a:defRPr sz="1800">
                <a:solidFill>
                  <a:srgbClr val="000000"/>
                </a:solidFill>
              </a:defRPr>
            </a:pPr>
            <a:r>
              <a:rPr lang="en-US" sz="4000" dirty="0">
                <a:latin typeface="+mn-lt"/>
                <a:ea typeface="Oswald Regular"/>
                <a:cs typeface="Oswald Regular"/>
                <a:sym typeface="Oswald Regular"/>
                <a:rtl val="0"/>
              </a:rPr>
              <a:t>Objective: Assess the relationship of ABV and IBU</a:t>
            </a:r>
            <a:endParaRPr sz="3000" dirty="0">
              <a:latin typeface="+mn-lt"/>
              <a:ea typeface="Oswald Regular"/>
              <a:cs typeface="Oswald Regular"/>
              <a:sym typeface="Oswald Regular"/>
            </a:endParaRPr>
          </a:p>
        </p:txBody>
      </p:sp>
      <p:pic>
        <p:nvPicPr>
          <p:cNvPr id="10" name="Picture 2">
            <a:extLst>
              <a:ext uri="{FF2B5EF4-FFF2-40B4-BE49-F238E27FC236}">
                <a16:creationId xmlns:a16="http://schemas.microsoft.com/office/drawing/2014/main" id="{4560A7FB-A638-422D-BBB8-5839EA607B0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0" y="-690308"/>
            <a:ext cx="12192001" cy="4669537"/>
          </a:xfrm>
          <a:custGeom>
            <a:avLst/>
            <a:gdLst>
              <a:gd name="connsiteX0" fmla="*/ 0 w 12192000"/>
              <a:gd name="connsiteY0" fmla="*/ 0 h 3692092"/>
              <a:gd name="connsiteX1" fmla="*/ 12192000 w 12192000"/>
              <a:gd name="connsiteY1" fmla="*/ 0 h 3692092"/>
              <a:gd name="connsiteX2" fmla="*/ 12192000 w 12192000"/>
              <a:gd name="connsiteY2" fmla="*/ 3504824 h 3692092"/>
              <a:gd name="connsiteX3" fmla="*/ 12024691 w 12192000"/>
              <a:gd name="connsiteY3" fmla="*/ 3517794 h 3692092"/>
              <a:gd name="connsiteX4" fmla="*/ 160485 w 12192000"/>
              <a:gd name="connsiteY4" fmla="*/ 3663863 h 3692092"/>
              <a:gd name="connsiteX5" fmla="*/ 0 w 12192000"/>
              <a:gd name="connsiteY5" fmla="*/ 3692092 h 369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21" name="Content Placeholder 2">
            <a:extLst>
              <a:ext uri="{FF2B5EF4-FFF2-40B4-BE49-F238E27FC236}">
                <a16:creationId xmlns:a16="http://schemas.microsoft.com/office/drawing/2014/main" id="{9FA8BBD0-4479-40EC-9DF5-C2790F852FBE}"/>
              </a:ext>
            </a:extLst>
          </p:cNvPr>
          <p:cNvSpPr txBox="1">
            <a:spLocks/>
          </p:cNvSpPr>
          <p:nvPr/>
        </p:nvSpPr>
        <p:spPr>
          <a:xfrm>
            <a:off x="1140643" y="4978499"/>
            <a:ext cx="3385469" cy="187950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3600" dirty="0"/>
              <a:t>Reviewed over </a:t>
            </a:r>
          </a:p>
          <a:p>
            <a:pPr marL="0" indent="0">
              <a:lnSpc>
                <a:spcPct val="50000"/>
              </a:lnSpc>
              <a:buFont typeface="Arial" panose="020B0604020202020204" pitchFamily="34" charset="0"/>
              <a:buNone/>
            </a:pPr>
            <a:r>
              <a:rPr lang="en-US" sz="6000" dirty="0">
                <a:solidFill>
                  <a:srgbClr val="B21621"/>
                </a:solidFill>
              </a:rPr>
              <a:t>2,000</a:t>
            </a:r>
          </a:p>
          <a:p>
            <a:pPr marL="0" indent="0">
              <a:lnSpc>
                <a:spcPct val="50000"/>
              </a:lnSpc>
              <a:buFont typeface="Arial" panose="020B0604020202020204" pitchFamily="34" charset="0"/>
              <a:buNone/>
            </a:pPr>
            <a:r>
              <a:rPr lang="en-US" sz="3600" dirty="0"/>
              <a:t>Types of Beers</a:t>
            </a:r>
          </a:p>
          <a:p>
            <a:pPr marL="0" indent="0">
              <a:lnSpc>
                <a:spcPct val="50000"/>
              </a:lnSpc>
              <a:buFont typeface="Arial" panose="020B0604020202020204" pitchFamily="34" charset="0"/>
              <a:buNone/>
            </a:pPr>
            <a:r>
              <a:rPr lang="en-US" sz="3600" dirty="0"/>
              <a:t>Produced</a:t>
            </a:r>
          </a:p>
        </p:txBody>
      </p:sp>
      <p:sp>
        <p:nvSpPr>
          <p:cNvPr id="22" name="Content Placeholder 2">
            <a:extLst>
              <a:ext uri="{FF2B5EF4-FFF2-40B4-BE49-F238E27FC236}">
                <a16:creationId xmlns:a16="http://schemas.microsoft.com/office/drawing/2014/main" id="{805FF21D-D081-4B0D-8AE2-9067780F03BD}"/>
              </a:ext>
            </a:extLst>
          </p:cNvPr>
          <p:cNvSpPr txBox="1">
            <a:spLocks/>
          </p:cNvSpPr>
          <p:nvPr/>
        </p:nvSpPr>
        <p:spPr>
          <a:xfrm>
            <a:off x="4764710" y="4995182"/>
            <a:ext cx="3175402" cy="16527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3600" dirty="0"/>
              <a:t>in </a:t>
            </a:r>
          </a:p>
          <a:p>
            <a:pPr marL="0" indent="0">
              <a:lnSpc>
                <a:spcPct val="50000"/>
              </a:lnSpc>
              <a:buFont typeface="Arial" panose="020B0604020202020204" pitchFamily="34" charset="0"/>
              <a:buNone/>
            </a:pPr>
            <a:r>
              <a:rPr lang="en-US" sz="6000" dirty="0">
                <a:solidFill>
                  <a:srgbClr val="B21621"/>
                </a:solidFill>
              </a:rPr>
              <a:t>558</a:t>
            </a:r>
          </a:p>
          <a:p>
            <a:pPr marL="0" indent="0">
              <a:lnSpc>
                <a:spcPct val="50000"/>
              </a:lnSpc>
              <a:buFont typeface="Arial" panose="020B0604020202020204" pitchFamily="34" charset="0"/>
              <a:buNone/>
            </a:pPr>
            <a:r>
              <a:rPr lang="en-US" sz="3600" dirty="0"/>
              <a:t>Breweries </a:t>
            </a:r>
          </a:p>
        </p:txBody>
      </p:sp>
      <p:sp>
        <p:nvSpPr>
          <p:cNvPr id="23" name="Content Placeholder 2">
            <a:extLst>
              <a:ext uri="{FF2B5EF4-FFF2-40B4-BE49-F238E27FC236}">
                <a16:creationId xmlns:a16="http://schemas.microsoft.com/office/drawing/2014/main" id="{85667356-31AE-4F3E-BB25-099A4B6E61A7}"/>
              </a:ext>
            </a:extLst>
          </p:cNvPr>
          <p:cNvSpPr txBox="1">
            <a:spLocks/>
          </p:cNvSpPr>
          <p:nvPr/>
        </p:nvSpPr>
        <p:spPr>
          <a:xfrm>
            <a:off x="7427290" y="4995182"/>
            <a:ext cx="4693589" cy="14429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3600" dirty="0"/>
              <a:t>across</a:t>
            </a:r>
          </a:p>
          <a:p>
            <a:pPr marL="0" indent="0">
              <a:lnSpc>
                <a:spcPct val="50000"/>
              </a:lnSpc>
              <a:buFont typeface="Arial" panose="020B0604020202020204" pitchFamily="34" charset="0"/>
              <a:buNone/>
            </a:pPr>
            <a:r>
              <a:rPr lang="en-US" sz="6000" dirty="0">
                <a:solidFill>
                  <a:srgbClr val="B21621"/>
                </a:solidFill>
              </a:rPr>
              <a:t>51 </a:t>
            </a:r>
          </a:p>
          <a:p>
            <a:pPr marL="0" indent="0">
              <a:lnSpc>
                <a:spcPct val="50000"/>
              </a:lnSpc>
              <a:buFont typeface="Arial" panose="020B0604020202020204" pitchFamily="34" charset="0"/>
              <a:buNone/>
            </a:pPr>
            <a:r>
              <a:rPr lang="en-US" sz="3600" dirty="0"/>
              <a:t>States + Washington DC</a:t>
            </a:r>
          </a:p>
        </p:txBody>
      </p:sp>
    </p:spTree>
    <p:extLst>
      <p:ext uri="{BB962C8B-B14F-4D97-AF65-F5344CB8AC3E}">
        <p14:creationId xmlns:p14="http://schemas.microsoft.com/office/powerpoint/2010/main" val="4044459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194" name="Picture 2" descr="See the source image">
            <a:extLst>
              <a:ext uri="{FF2B5EF4-FFF2-40B4-BE49-F238E27FC236}">
                <a16:creationId xmlns:a16="http://schemas.microsoft.com/office/drawing/2014/main" id="{57F782D3-E436-4264-9CB6-AEFF2F884568}"/>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16711" r="13361"/>
          <a:stretch/>
        </p:blipFill>
        <p:spPr bwMode="auto">
          <a:xfrm>
            <a:off x="6096000" y="-10160"/>
            <a:ext cx="6095695" cy="6857990"/>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70">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graphicFrame>
        <p:nvGraphicFramePr>
          <p:cNvPr id="6" name="Chart 701">
            <a:extLst>
              <a:ext uri="{FF2B5EF4-FFF2-40B4-BE49-F238E27FC236}">
                <a16:creationId xmlns:a16="http://schemas.microsoft.com/office/drawing/2014/main" id="{6D16AACC-AE01-4387-A9C5-381E4D2628C1}"/>
              </a:ext>
            </a:extLst>
          </p:cNvPr>
          <p:cNvGraphicFramePr/>
          <p:nvPr>
            <p:extLst>
              <p:ext uri="{D42A27DB-BD31-4B8C-83A1-F6EECF244321}">
                <p14:modId xmlns:p14="http://schemas.microsoft.com/office/powerpoint/2010/main" val="2953296316"/>
              </p:ext>
            </p:extLst>
          </p:nvPr>
        </p:nvGraphicFramePr>
        <p:xfrm>
          <a:off x="243103" y="1949899"/>
          <a:ext cx="5852591" cy="4323398"/>
        </p:xfrm>
        <a:graphic>
          <a:graphicData uri="http://schemas.openxmlformats.org/drawingml/2006/chart">
            <c:chart xmlns:c="http://schemas.openxmlformats.org/drawingml/2006/chart" xmlns:r="http://schemas.openxmlformats.org/officeDocument/2006/relationships" r:id="rId5"/>
          </a:graphicData>
        </a:graphic>
      </p:graphicFrame>
      <p:sp>
        <p:nvSpPr>
          <p:cNvPr id="7" name="Shape 700">
            <a:extLst>
              <a:ext uri="{FF2B5EF4-FFF2-40B4-BE49-F238E27FC236}">
                <a16:creationId xmlns:a16="http://schemas.microsoft.com/office/drawing/2014/main" id="{2DB43A40-FD97-4718-ABAB-ABFDDA4D09E0}"/>
              </a:ext>
            </a:extLst>
          </p:cNvPr>
          <p:cNvSpPr>
            <a:spLocks noGrp="1"/>
          </p:cNvSpPr>
          <p:nvPr>
            <p:ph type="title"/>
          </p:nvPr>
        </p:nvSpPr>
        <p:spPr>
          <a:xfrm>
            <a:off x="592667" y="462783"/>
            <a:ext cx="6763173" cy="659752"/>
          </a:xfrm>
          <a:prstGeom prst="rect">
            <a:avLst/>
          </a:prstGeom>
        </p:spPr>
        <p:txBody>
          <a:bodyPr vert="horz" lIns="0" tIns="0" rIns="0" bIns="0" rtlCol="0" anchor="t" anchorCtr="0">
            <a:normAutofit fontScale="90000"/>
          </a:bodyPr>
          <a:lstStyle/>
          <a:p>
            <a:pPr defTabSz="205743">
              <a:defRPr sz="1800">
                <a:solidFill>
                  <a:srgbClr val="000000"/>
                </a:solidFill>
              </a:defRPr>
            </a:pPr>
            <a:r>
              <a:rPr lang="en-US" sz="4000" b="1" dirty="0">
                <a:solidFill>
                  <a:srgbClr val="842E2B"/>
                </a:solidFill>
                <a:latin typeface="+mn-lt"/>
                <a:ea typeface="Oswald Regular"/>
                <a:cs typeface="Oswald Regular"/>
                <a:sym typeface="Oswald Regular"/>
                <a:rtl val="0"/>
              </a:rPr>
              <a:t>AMERICAN IPA </a:t>
            </a:r>
            <a:r>
              <a:rPr lang="en-US" sz="4000" b="1" dirty="0">
                <a:solidFill>
                  <a:schemeClr val="accent1"/>
                </a:solidFill>
                <a:latin typeface="+mn-lt"/>
                <a:ea typeface="Oswald Regular"/>
                <a:cs typeface="Oswald Regular"/>
                <a:sym typeface="Oswald Regular"/>
                <a:rtl val="0"/>
              </a:rPr>
              <a:t>MOST PRODUCED BEER STYLE</a:t>
            </a:r>
            <a:r>
              <a:rPr lang="en-US" sz="3100" b="1" dirty="0">
                <a:solidFill>
                  <a:schemeClr val="accent1"/>
                </a:solidFill>
                <a:latin typeface="+mn-lt"/>
                <a:ea typeface="Oswald Regular"/>
                <a:cs typeface="Oswald Regular"/>
                <a:sym typeface="Oswald Regular"/>
                <a:rtl val="0"/>
              </a:rPr>
              <a:t>...</a:t>
            </a:r>
            <a:endParaRPr sz="3000" b="1" dirty="0">
              <a:solidFill>
                <a:schemeClr val="accent1"/>
              </a:solidFill>
              <a:latin typeface="+mn-lt"/>
              <a:ea typeface="Oswald Regular"/>
              <a:cs typeface="Oswald Regular"/>
              <a:sym typeface="Oswald Regular"/>
            </a:endParaRPr>
          </a:p>
        </p:txBody>
      </p:sp>
      <p:sp>
        <p:nvSpPr>
          <p:cNvPr id="8" name="Subtitle 2">
            <a:extLst>
              <a:ext uri="{FF2B5EF4-FFF2-40B4-BE49-F238E27FC236}">
                <a16:creationId xmlns:a16="http://schemas.microsoft.com/office/drawing/2014/main" id="{8B990985-086B-480E-B7EA-EF572BDFF32E}"/>
              </a:ext>
            </a:extLst>
          </p:cNvPr>
          <p:cNvSpPr txBox="1">
            <a:spLocks/>
          </p:cNvSpPr>
          <p:nvPr/>
        </p:nvSpPr>
        <p:spPr>
          <a:xfrm>
            <a:off x="592667" y="1577414"/>
            <a:ext cx="6983600" cy="5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tx1">
                    <a:lumMod val="40000"/>
                    <a:lumOff val="60000"/>
                  </a:schemeClr>
                </a:solidFill>
              </a:rPr>
              <a:t>Top 5 beer styles produced in the United States</a:t>
            </a:r>
          </a:p>
        </p:txBody>
      </p:sp>
    </p:spTree>
    <p:extLst>
      <p:ext uri="{BB962C8B-B14F-4D97-AF65-F5344CB8AC3E}">
        <p14:creationId xmlns:p14="http://schemas.microsoft.com/office/powerpoint/2010/main" val="12157690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3A10E7FB-75D5-4D76-A99D-323515D278B4}"/>
              </a:ext>
            </a:extLst>
          </p:cNvPr>
          <p:cNvSpPr txBox="1"/>
          <p:nvPr/>
        </p:nvSpPr>
        <p:spPr>
          <a:xfrm>
            <a:off x="0" y="2951142"/>
            <a:ext cx="12192000" cy="3906858"/>
          </a:xfrm>
          <a:prstGeom prst="rect">
            <a:avLst/>
          </a:prstGeom>
          <a:solidFill>
            <a:schemeClr val="bg2"/>
          </a:solidFill>
          <a:ln>
            <a:noFill/>
          </a:ln>
          <a:effectLst>
            <a:outerShdw blurRad="292100" dist="38100" dir="3600000" sx="101000" sy="101000" algn="tl" rotWithShape="0">
              <a:prstClr val="black">
                <a:alpha val="12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vl1pPr marR="0" lvl="0" indent="0" algn="ctr" defTabSz="932472" fontAlgn="base">
              <a:lnSpc>
                <a:spcPct val="90000"/>
              </a:lnSpc>
              <a:spcBef>
                <a:spcPct val="0"/>
              </a:spcBef>
              <a:spcAft>
                <a:spcPct val="0"/>
              </a:spcAft>
              <a:buClrTx/>
              <a:buSzTx/>
              <a:buFontTx/>
              <a:buNone/>
              <a:tabLst/>
              <a:defRPr kumimoji="0" sz="2400" b="0" i="0" u="none" strike="noStrike" cap="none" spc="0" normalizeH="0" baseline="0">
                <a:ln>
                  <a:noFill/>
                </a:ln>
                <a:gradFill>
                  <a:gsLst>
                    <a:gs pos="0">
                      <a:srgbClr val="FFFFFF"/>
                    </a:gs>
                    <a:gs pos="100000">
                      <a:srgbClr val="FFFFFF"/>
                    </a:gs>
                  </a:gsLst>
                  <a:lin ang="5400000" scaled="0"/>
                </a:gradFill>
                <a:effectLst/>
                <a:uLnTx/>
                <a:uFillTx/>
                <a:latin typeface="Segoe UI Semilight"/>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pic>
        <p:nvPicPr>
          <p:cNvPr id="10" name="Picture 2" descr="See the source image">
            <a:extLst>
              <a:ext uri="{FF2B5EF4-FFF2-40B4-BE49-F238E27FC236}">
                <a16:creationId xmlns:a16="http://schemas.microsoft.com/office/drawing/2014/main" id="{4560A7FB-A638-422D-BBB8-5839EA607B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3774" b="22120"/>
          <a:stretch/>
        </p:blipFill>
        <p:spPr bwMode="auto">
          <a:xfrm>
            <a:off x="20" y="10"/>
            <a:ext cx="12191980" cy="3710603"/>
          </a:xfrm>
          <a:custGeom>
            <a:avLst/>
            <a:gdLst>
              <a:gd name="connsiteX0" fmla="*/ 0 w 12192000"/>
              <a:gd name="connsiteY0" fmla="*/ 0 h 3692092"/>
              <a:gd name="connsiteX1" fmla="*/ 12192000 w 12192000"/>
              <a:gd name="connsiteY1" fmla="*/ 0 h 3692092"/>
              <a:gd name="connsiteX2" fmla="*/ 12192000 w 12192000"/>
              <a:gd name="connsiteY2" fmla="*/ 3504824 h 3692092"/>
              <a:gd name="connsiteX3" fmla="*/ 12024691 w 12192000"/>
              <a:gd name="connsiteY3" fmla="*/ 3517794 h 3692092"/>
              <a:gd name="connsiteX4" fmla="*/ 160485 w 12192000"/>
              <a:gd name="connsiteY4" fmla="*/ 3663863 h 3692092"/>
              <a:gd name="connsiteX5" fmla="*/ 0 w 12192000"/>
              <a:gd name="connsiteY5" fmla="*/ 3692092 h 369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775C7FF4-D963-48FB-95FB-AFA5AE8206B7}"/>
              </a:ext>
            </a:extLst>
          </p:cNvPr>
          <p:cNvSpPr txBox="1">
            <a:spLocks/>
          </p:cNvSpPr>
          <p:nvPr/>
        </p:nvSpPr>
        <p:spPr>
          <a:xfrm>
            <a:off x="599834" y="5118015"/>
            <a:ext cx="1458075" cy="154373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4800" dirty="0"/>
              <a:t> </a:t>
            </a:r>
          </a:p>
          <a:p>
            <a:pPr marL="0" indent="0">
              <a:lnSpc>
                <a:spcPct val="50000"/>
              </a:lnSpc>
              <a:buFont typeface="Arial" panose="020B0604020202020204" pitchFamily="34" charset="0"/>
              <a:buNone/>
            </a:pPr>
            <a:r>
              <a:rPr lang="en-US" sz="8000" dirty="0">
                <a:solidFill>
                  <a:srgbClr val="B21621"/>
                </a:solidFill>
              </a:rPr>
              <a:t>3%</a:t>
            </a:r>
          </a:p>
        </p:txBody>
      </p:sp>
      <p:sp>
        <p:nvSpPr>
          <p:cNvPr id="12" name="Content Placeholder 2">
            <a:extLst>
              <a:ext uri="{FF2B5EF4-FFF2-40B4-BE49-F238E27FC236}">
                <a16:creationId xmlns:a16="http://schemas.microsoft.com/office/drawing/2014/main" id="{17545D3C-ACDB-45FF-8972-317A28C01D20}"/>
              </a:ext>
            </a:extLst>
          </p:cNvPr>
          <p:cNvSpPr txBox="1">
            <a:spLocks/>
          </p:cNvSpPr>
          <p:nvPr/>
        </p:nvSpPr>
        <p:spPr>
          <a:xfrm>
            <a:off x="7288047" y="5415072"/>
            <a:ext cx="5503787" cy="144291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5400" dirty="0">
                <a:solidFill>
                  <a:srgbClr val="B21621"/>
                </a:solidFill>
              </a:rPr>
              <a:t>South Dakota</a:t>
            </a:r>
            <a:r>
              <a:rPr lang="en-US" sz="3200" dirty="0">
                <a:solidFill>
                  <a:srgbClr val="B21621"/>
                </a:solidFill>
              </a:rPr>
              <a:t> </a:t>
            </a:r>
          </a:p>
          <a:p>
            <a:pPr marL="0" indent="0">
              <a:lnSpc>
                <a:spcPct val="50000"/>
              </a:lnSpc>
              <a:buFont typeface="Arial" panose="020B0604020202020204" pitchFamily="34" charset="0"/>
              <a:buNone/>
            </a:pPr>
            <a:r>
              <a:rPr lang="en-US" dirty="0"/>
              <a:t>Removed From IBU Analysis</a:t>
            </a:r>
          </a:p>
        </p:txBody>
      </p:sp>
      <p:sp>
        <p:nvSpPr>
          <p:cNvPr id="6" name="Rectangle 5">
            <a:extLst>
              <a:ext uri="{FF2B5EF4-FFF2-40B4-BE49-F238E27FC236}">
                <a16:creationId xmlns:a16="http://schemas.microsoft.com/office/drawing/2014/main" id="{FC157E93-8686-4B2C-88C9-1E45047DCE1C}"/>
              </a:ext>
            </a:extLst>
          </p:cNvPr>
          <p:cNvSpPr/>
          <p:nvPr/>
        </p:nvSpPr>
        <p:spPr>
          <a:xfrm>
            <a:off x="1897121" y="5118015"/>
            <a:ext cx="1458075" cy="1384995"/>
          </a:xfrm>
          <a:prstGeom prst="rect">
            <a:avLst/>
          </a:prstGeom>
        </p:spPr>
        <p:txBody>
          <a:bodyPr wrap="square">
            <a:spAutoFit/>
          </a:bodyPr>
          <a:lstStyle/>
          <a:p>
            <a:r>
              <a:rPr lang="en-US" sz="2800" dirty="0"/>
              <a:t>ABV Values Missing </a:t>
            </a:r>
          </a:p>
        </p:txBody>
      </p:sp>
      <p:sp>
        <p:nvSpPr>
          <p:cNvPr id="13" name="Content Placeholder 2">
            <a:extLst>
              <a:ext uri="{FF2B5EF4-FFF2-40B4-BE49-F238E27FC236}">
                <a16:creationId xmlns:a16="http://schemas.microsoft.com/office/drawing/2014/main" id="{189ABC02-AB07-41C6-91A5-9D5164F01EB4}"/>
              </a:ext>
            </a:extLst>
          </p:cNvPr>
          <p:cNvSpPr txBox="1">
            <a:spLocks/>
          </p:cNvSpPr>
          <p:nvPr/>
        </p:nvSpPr>
        <p:spPr>
          <a:xfrm>
            <a:off x="3677140" y="5118624"/>
            <a:ext cx="1919846" cy="1543731"/>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50000"/>
              </a:lnSpc>
              <a:buFont typeface="Arial" panose="020B0604020202020204" pitchFamily="34" charset="0"/>
              <a:buNone/>
            </a:pPr>
            <a:r>
              <a:rPr lang="en-US" sz="4800" dirty="0"/>
              <a:t> </a:t>
            </a:r>
          </a:p>
          <a:p>
            <a:pPr marL="0" indent="0">
              <a:lnSpc>
                <a:spcPct val="50000"/>
              </a:lnSpc>
              <a:buFont typeface="Arial" panose="020B0604020202020204" pitchFamily="34" charset="0"/>
              <a:buNone/>
            </a:pPr>
            <a:r>
              <a:rPr lang="en-US" sz="8000" dirty="0">
                <a:solidFill>
                  <a:srgbClr val="B21621"/>
                </a:solidFill>
              </a:rPr>
              <a:t>43%</a:t>
            </a:r>
          </a:p>
        </p:txBody>
      </p:sp>
      <p:sp>
        <p:nvSpPr>
          <p:cNvPr id="14" name="Rectangle 13">
            <a:extLst>
              <a:ext uri="{FF2B5EF4-FFF2-40B4-BE49-F238E27FC236}">
                <a16:creationId xmlns:a16="http://schemas.microsoft.com/office/drawing/2014/main" id="{3FFD9E99-FB96-4AC9-ACE4-B941389D16EF}"/>
              </a:ext>
            </a:extLst>
          </p:cNvPr>
          <p:cNvSpPr/>
          <p:nvPr/>
        </p:nvSpPr>
        <p:spPr>
          <a:xfrm>
            <a:off x="5508028" y="5116604"/>
            <a:ext cx="1458075" cy="1384995"/>
          </a:xfrm>
          <a:prstGeom prst="rect">
            <a:avLst/>
          </a:prstGeom>
        </p:spPr>
        <p:txBody>
          <a:bodyPr wrap="square">
            <a:spAutoFit/>
          </a:bodyPr>
          <a:lstStyle/>
          <a:p>
            <a:r>
              <a:rPr lang="en-US" sz="2800" dirty="0"/>
              <a:t>IBU Values Missing </a:t>
            </a:r>
          </a:p>
        </p:txBody>
      </p:sp>
      <p:sp>
        <p:nvSpPr>
          <p:cNvPr id="18" name="Shape 700">
            <a:extLst>
              <a:ext uri="{FF2B5EF4-FFF2-40B4-BE49-F238E27FC236}">
                <a16:creationId xmlns:a16="http://schemas.microsoft.com/office/drawing/2014/main" id="{BA354F23-606A-4F47-AC03-555558FC5E04}"/>
              </a:ext>
            </a:extLst>
          </p:cNvPr>
          <p:cNvSpPr>
            <a:spLocks noGrp="1"/>
          </p:cNvSpPr>
          <p:nvPr>
            <p:ph type="title"/>
          </p:nvPr>
        </p:nvSpPr>
        <p:spPr>
          <a:xfrm>
            <a:off x="1" y="4125357"/>
            <a:ext cx="12191999" cy="659752"/>
          </a:xfrm>
          <a:prstGeom prst="rect">
            <a:avLst/>
          </a:prstGeom>
        </p:spPr>
        <p:txBody>
          <a:bodyPr vert="horz" lIns="0" tIns="0" rIns="0" bIns="0" rtlCol="0" anchor="t" anchorCtr="0">
            <a:normAutofit/>
          </a:bodyPr>
          <a:lstStyle/>
          <a:p>
            <a:pPr algn="ctr" defTabSz="205743">
              <a:defRPr sz="1800">
                <a:solidFill>
                  <a:srgbClr val="000000"/>
                </a:solidFill>
              </a:defRPr>
            </a:pPr>
            <a:r>
              <a:rPr lang="en-US" sz="4000" b="1" dirty="0">
                <a:latin typeface="+mn-lt"/>
                <a:ea typeface="Oswald Regular"/>
                <a:cs typeface="Oswald Regular"/>
                <a:sym typeface="Oswald Regular"/>
                <a:rtl val="0"/>
              </a:rPr>
              <a:t>HANDLING MISSING VALUES</a:t>
            </a:r>
            <a:endParaRPr sz="3000" b="1" dirty="0">
              <a:latin typeface="+mn-lt"/>
              <a:ea typeface="Oswald Regular"/>
              <a:cs typeface="Oswald Regular"/>
              <a:sym typeface="Oswald Regular"/>
            </a:endParaRPr>
          </a:p>
        </p:txBody>
      </p:sp>
    </p:spTree>
    <p:extLst>
      <p:ext uri="{BB962C8B-B14F-4D97-AF65-F5344CB8AC3E}">
        <p14:creationId xmlns:p14="http://schemas.microsoft.com/office/powerpoint/2010/main" val="1633139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See the source image">
            <a:extLst>
              <a:ext uri="{FF2B5EF4-FFF2-40B4-BE49-F238E27FC236}">
                <a16:creationId xmlns:a16="http://schemas.microsoft.com/office/drawing/2014/main" id="{39BA7911-442C-432A-97C7-5226FF8B63E4}"/>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12266" r="39018" b="-1"/>
          <a:stretch/>
        </p:blipFill>
        <p:spPr bwMode="auto">
          <a:xfrm>
            <a:off x="5797543" y="10"/>
            <a:ext cx="6394152" cy="6857990"/>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70">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graphicFrame>
        <p:nvGraphicFramePr>
          <p:cNvPr id="14" name="Chart 701">
            <a:extLst>
              <a:ext uri="{FF2B5EF4-FFF2-40B4-BE49-F238E27FC236}">
                <a16:creationId xmlns:a16="http://schemas.microsoft.com/office/drawing/2014/main" id="{6BFC86F5-B501-45B9-8397-9368B74AC1E2}"/>
              </a:ext>
            </a:extLst>
          </p:cNvPr>
          <p:cNvGraphicFramePr/>
          <p:nvPr>
            <p:extLst>
              <p:ext uri="{D42A27DB-BD31-4B8C-83A1-F6EECF244321}">
                <p14:modId xmlns:p14="http://schemas.microsoft.com/office/powerpoint/2010/main" val="2833114142"/>
              </p:ext>
            </p:extLst>
          </p:nvPr>
        </p:nvGraphicFramePr>
        <p:xfrm>
          <a:off x="-379522" y="1852597"/>
          <a:ext cx="6570133" cy="4323398"/>
        </p:xfrm>
        <a:graphic>
          <a:graphicData uri="http://schemas.openxmlformats.org/drawingml/2006/chart">
            <c:chart xmlns:c="http://schemas.openxmlformats.org/drawingml/2006/chart" xmlns:r="http://schemas.openxmlformats.org/officeDocument/2006/relationships" r:id="rId5"/>
          </a:graphicData>
        </a:graphic>
      </p:graphicFrame>
      <p:sp>
        <p:nvSpPr>
          <p:cNvPr id="15" name="Shape 700">
            <a:extLst>
              <a:ext uri="{FF2B5EF4-FFF2-40B4-BE49-F238E27FC236}">
                <a16:creationId xmlns:a16="http://schemas.microsoft.com/office/drawing/2014/main" id="{CB564DAE-709E-4660-B31A-4F09710F6930}"/>
              </a:ext>
            </a:extLst>
          </p:cNvPr>
          <p:cNvSpPr txBox="1">
            <a:spLocks/>
          </p:cNvSpPr>
          <p:nvPr/>
        </p:nvSpPr>
        <p:spPr>
          <a:xfrm>
            <a:off x="592667" y="462782"/>
            <a:ext cx="6570133" cy="1051057"/>
          </a:xfrm>
          <a:prstGeom prst="rect">
            <a:avLst/>
          </a:prstGeom>
        </p:spPr>
        <p:txBody>
          <a:bodyPr vert="horz" lIns="0" tIns="0" rIns="0" bIns="0" rtlCol="0" anchor="t" anchorCtr="0">
            <a:normAutofit fontScale="975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205743">
              <a:defRPr sz="1800">
                <a:solidFill>
                  <a:srgbClr val="000000"/>
                </a:solidFill>
              </a:defRPr>
            </a:pPr>
            <a:r>
              <a:rPr lang="en-US" sz="4000" b="1" dirty="0">
                <a:solidFill>
                  <a:srgbClr val="842E2B"/>
                </a:solidFill>
                <a:latin typeface="+mn-lt"/>
                <a:ea typeface="Oswald Regular"/>
                <a:cs typeface="Oswald Regular"/>
                <a:sym typeface="Oswald Regular"/>
                <a:rtl val="0"/>
              </a:rPr>
              <a:t>DC &amp; Kentucky</a:t>
            </a:r>
            <a:r>
              <a:rPr lang="en-US" sz="4000" b="1" dirty="0">
                <a:solidFill>
                  <a:srgbClr val="27AEC4"/>
                </a:solidFill>
                <a:latin typeface="+mn-lt"/>
                <a:ea typeface="Oswald Regular"/>
                <a:cs typeface="Oswald Regular"/>
                <a:sym typeface="Oswald Regular"/>
                <a:rtl val="0"/>
              </a:rPr>
              <a:t> </a:t>
            </a:r>
            <a:r>
              <a:rPr lang="en-US" sz="4000" b="1" dirty="0">
                <a:solidFill>
                  <a:schemeClr val="accent1"/>
                </a:solidFill>
                <a:latin typeface="+mn-lt"/>
                <a:ea typeface="Oswald Regular"/>
                <a:cs typeface="Oswald Regular"/>
                <a:sym typeface="Oswald Regular"/>
                <a:rtl val="0"/>
              </a:rPr>
              <a:t>PRODUCES THE HIGHEST ABV </a:t>
            </a:r>
            <a:r>
              <a:rPr lang="en-US" sz="3100" b="1" dirty="0">
                <a:solidFill>
                  <a:schemeClr val="accent1"/>
                </a:solidFill>
                <a:latin typeface="+mn-lt"/>
                <a:ea typeface="Oswald Regular"/>
                <a:cs typeface="Oswald Regular"/>
                <a:sym typeface="Oswald Regular"/>
                <a:rtl val="0"/>
              </a:rPr>
              <a:t>(ON AVERAGE)...</a:t>
            </a:r>
            <a:endParaRPr lang="en-US" sz="3000" b="1" dirty="0">
              <a:solidFill>
                <a:schemeClr val="accent1"/>
              </a:solidFill>
              <a:latin typeface="+mn-lt"/>
              <a:ea typeface="Oswald Regular"/>
              <a:cs typeface="Oswald Regular"/>
              <a:sym typeface="Oswald Regular"/>
            </a:endParaRPr>
          </a:p>
        </p:txBody>
      </p:sp>
      <p:sp>
        <p:nvSpPr>
          <p:cNvPr id="16" name="Subtitle 2">
            <a:extLst>
              <a:ext uri="{FF2B5EF4-FFF2-40B4-BE49-F238E27FC236}">
                <a16:creationId xmlns:a16="http://schemas.microsoft.com/office/drawing/2014/main" id="{FBBF0E1A-83E3-44AD-9582-F079E183226C}"/>
              </a:ext>
            </a:extLst>
          </p:cNvPr>
          <p:cNvSpPr txBox="1">
            <a:spLocks/>
          </p:cNvSpPr>
          <p:nvPr/>
        </p:nvSpPr>
        <p:spPr>
          <a:xfrm>
            <a:off x="592667" y="1513839"/>
            <a:ext cx="6983600" cy="5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tx1">
                    <a:lumMod val="40000"/>
                    <a:lumOff val="60000"/>
                  </a:schemeClr>
                </a:solidFill>
              </a:rPr>
              <a:t>Top 5 states with this highest median ABV</a:t>
            </a:r>
          </a:p>
        </p:txBody>
      </p:sp>
      <p:sp>
        <p:nvSpPr>
          <p:cNvPr id="17" name="Shape 702">
            <a:extLst>
              <a:ext uri="{FF2B5EF4-FFF2-40B4-BE49-F238E27FC236}">
                <a16:creationId xmlns:a16="http://schemas.microsoft.com/office/drawing/2014/main" id="{BAC6E8E0-2E37-466F-BDBC-29869996DB3C}"/>
              </a:ext>
            </a:extLst>
          </p:cNvPr>
          <p:cNvSpPr/>
          <p:nvPr/>
        </p:nvSpPr>
        <p:spPr>
          <a:xfrm>
            <a:off x="592667" y="6376254"/>
            <a:ext cx="3089433" cy="276997"/>
          </a:xfrm>
          <a:prstGeom prst="rect">
            <a:avLst/>
          </a:prstGeom>
          <a:ln w="25400">
            <a:miter lim="400000"/>
          </a:ln>
          <a:extLst>
            <a:ext uri="{C572A759-6A51-4108-AA02-DFA0A04FC94B}">
              <ma14:wrappingTextBoxFlag xmlns:ma14="http://schemas.microsoft.com/office/mac/drawingml/2011/main" xmlns="" val="1"/>
            </a:ext>
          </a:extLst>
        </p:spPr>
        <p:txBody>
          <a:bodyPr wrap="none" lIns="45719" tIns="45719" rIns="45719" bIns="45719">
            <a:spAutoFit/>
          </a:bodyPr>
          <a:lstStyle>
            <a:lvl1pPr>
              <a:defRPr sz="2400">
                <a:solidFill>
                  <a:srgbClr val="404040"/>
                </a:solidFill>
                <a:latin typeface="Lato Bold"/>
                <a:ea typeface="Lato Bold"/>
                <a:cs typeface="Lato Bold"/>
                <a:sym typeface="Lato Bold"/>
              </a:defRPr>
            </a:lvl1pPr>
          </a:lstStyle>
          <a:p>
            <a:pPr lvl="0">
              <a:defRPr sz="1800">
                <a:solidFill>
                  <a:srgbClr val="000000"/>
                </a:solidFill>
              </a:defRPr>
            </a:pPr>
            <a:r>
              <a:rPr lang="en-US" sz="1200" dirty="0">
                <a:solidFill>
                  <a:schemeClr val="accent1"/>
                </a:solidFill>
                <a:latin typeface="Oswald" panose="02000503000000000000" pitchFamily="2" charset="0"/>
              </a:rPr>
              <a:t>Refer to appendix for full Median ABV by State Graph</a:t>
            </a:r>
            <a:endParaRPr sz="1200" dirty="0">
              <a:solidFill>
                <a:schemeClr val="accent1"/>
              </a:solidFill>
              <a:latin typeface="Oswald" panose="02000503000000000000" pitchFamily="2" charset="0"/>
            </a:endParaRPr>
          </a:p>
        </p:txBody>
      </p:sp>
    </p:spTree>
    <p:extLst>
      <p:ext uri="{BB962C8B-B14F-4D97-AF65-F5344CB8AC3E}">
        <p14:creationId xmlns:p14="http://schemas.microsoft.com/office/powerpoint/2010/main" val="1833772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44" name="Picture 4" descr="See the source image">
            <a:extLst>
              <a:ext uri="{FF2B5EF4-FFF2-40B4-BE49-F238E27FC236}">
                <a16:creationId xmlns:a16="http://schemas.microsoft.com/office/drawing/2014/main" id="{D6029F8A-A42B-41E6-9616-DCF737125877}"/>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t="8948" r="1" b="10613"/>
          <a:stretch/>
        </p:blipFill>
        <p:spPr bwMode="auto">
          <a:xfrm>
            <a:off x="5797543" y="10"/>
            <a:ext cx="6394152" cy="6857990"/>
          </a:xfrm>
          <a:prstGeom prst="rect">
            <a:avLst/>
          </a:prstGeom>
          <a:noFill/>
          <a:extLst>
            <a:ext uri="{909E8E84-426E-40DD-AFC4-6F175D3DCCD1}">
              <a14:hiddenFill xmlns:a14="http://schemas.microsoft.com/office/drawing/2010/main">
                <a:solidFill>
                  <a:srgbClr val="FFFFFF"/>
                </a:solidFill>
              </a14:hiddenFill>
            </a:ext>
          </a:extLst>
        </p:spPr>
      </p:pic>
      <p:pic>
        <p:nvPicPr>
          <p:cNvPr id="137" name="Picture 136">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8" name="Shape 700">
            <a:extLst>
              <a:ext uri="{FF2B5EF4-FFF2-40B4-BE49-F238E27FC236}">
                <a16:creationId xmlns:a16="http://schemas.microsoft.com/office/drawing/2014/main" id="{03F57E83-FC09-4C90-B278-3650B0A97BA7}"/>
              </a:ext>
            </a:extLst>
          </p:cNvPr>
          <p:cNvSpPr txBox="1">
            <a:spLocks/>
          </p:cNvSpPr>
          <p:nvPr/>
        </p:nvSpPr>
        <p:spPr>
          <a:xfrm>
            <a:off x="592668" y="462782"/>
            <a:ext cx="6394152" cy="836725"/>
          </a:xfrm>
          <a:prstGeom prst="rect">
            <a:avLst/>
          </a:prstGeom>
        </p:spPr>
        <p:txBody>
          <a:bodyPr vert="horz" lIns="0" tIns="0" rIns="0" bIns="0" rtlCol="0" anchor="t" anchorCtr="0">
            <a:normAutofit fontScale="85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defTabSz="205743">
              <a:defRPr sz="1800">
                <a:solidFill>
                  <a:srgbClr val="000000"/>
                </a:solidFill>
              </a:defRPr>
            </a:pPr>
            <a:r>
              <a:rPr lang="en-US" sz="4000" b="1" dirty="0">
                <a:solidFill>
                  <a:srgbClr val="842E2B"/>
                </a:solidFill>
                <a:latin typeface="+mn-lt"/>
                <a:ea typeface="Oswald Regular"/>
                <a:cs typeface="Oswald Regular"/>
                <a:sym typeface="Oswald Regular"/>
                <a:rtl val="0"/>
              </a:rPr>
              <a:t>MAINE</a:t>
            </a:r>
            <a:r>
              <a:rPr lang="en-US" sz="4000" b="1" dirty="0">
                <a:solidFill>
                  <a:srgbClr val="27AEC4"/>
                </a:solidFill>
                <a:latin typeface="+mn-lt"/>
                <a:ea typeface="Oswald Regular"/>
                <a:cs typeface="Oswald Regular"/>
                <a:sym typeface="Oswald Regular"/>
                <a:rtl val="0"/>
              </a:rPr>
              <a:t> </a:t>
            </a:r>
            <a:r>
              <a:rPr lang="en-US" sz="4000" b="1" dirty="0">
                <a:solidFill>
                  <a:schemeClr val="accent1"/>
                </a:solidFill>
                <a:latin typeface="+mn-lt"/>
                <a:ea typeface="Oswald Regular"/>
                <a:cs typeface="Oswald Regular"/>
                <a:sym typeface="Oswald Regular"/>
                <a:rtl val="0"/>
              </a:rPr>
              <a:t>PRODUCED THE HIGHEST IBU  </a:t>
            </a:r>
            <a:r>
              <a:rPr lang="en-US" sz="3100" b="1" dirty="0">
                <a:solidFill>
                  <a:schemeClr val="accent1"/>
                </a:solidFill>
                <a:latin typeface="+mn-lt"/>
                <a:ea typeface="Oswald Regular"/>
                <a:cs typeface="Oswald Regular"/>
                <a:sym typeface="Oswald Regular"/>
                <a:rtl val="0"/>
              </a:rPr>
              <a:t>(ON AVERAGE)...</a:t>
            </a:r>
            <a:endParaRPr lang="en-US" sz="3000" b="1" dirty="0">
              <a:solidFill>
                <a:schemeClr val="accent1"/>
              </a:solidFill>
              <a:latin typeface="+mn-lt"/>
              <a:ea typeface="Oswald Regular"/>
              <a:cs typeface="Oswald Regular"/>
              <a:sym typeface="Oswald Regular"/>
            </a:endParaRPr>
          </a:p>
        </p:txBody>
      </p:sp>
      <p:sp>
        <p:nvSpPr>
          <p:cNvPr id="9" name="Subtitle 2">
            <a:extLst>
              <a:ext uri="{FF2B5EF4-FFF2-40B4-BE49-F238E27FC236}">
                <a16:creationId xmlns:a16="http://schemas.microsoft.com/office/drawing/2014/main" id="{95001011-1A39-4626-8DEF-653C5EEE6B80}"/>
              </a:ext>
            </a:extLst>
          </p:cNvPr>
          <p:cNvSpPr txBox="1">
            <a:spLocks/>
          </p:cNvSpPr>
          <p:nvPr/>
        </p:nvSpPr>
        <p:spPr>
          <a:xfrm>
            <a:off x="592668" y="1476479"/>
            <a:ext cx="6983600" cy="57160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chemeClr val="tx1">
                    <a:lumMod val="40000"/>
                    <a:lumOff val="60000"/>
                  </a:schemeClr>
                </a:solidFill>
              </a:rPr>
              <a:t>Top 5 states with this highest median IBU</a:t>
            </a:r>
          </a:p>
        </p:txBody>
      </p:sp>
      <p:graphicFrame>
        <p:nvGraphicFramePr>
          <p:cNvPr id="10" name="Chart 701">
            <a:extLst>
              <a:ext uri="{FF2B5EF4-FFF2-40B4-BE49-F238E27FC236}">
                <a16:creationId xmlns:a16="http://schemas.microsoft.com/office/drawing/2014/main" id="{B4D311FC-DE52-4521-95F8-0E4E4211B58B}"/>
              </a:ext>
            </a:extLst>
          </p:cNvPr>
          <p:cNvGraphicFramePr/>
          <p:nvPr>
            <p:extLst>
              <p:ext uri="{D42A27DB-BD31-4B8C-83A1-F6EECF244321}">
                <p14:modId xmlns:p14="http://schemas.microsoft.com/office/powerpoint/2010/main" val="4230761313"/>
              </p:ext>
            </p:extLst>
          </p:nvPr>
        </p:nvGraphicFramePr>
        <p:xfrm>
          <a:off x="0" y="1770106"/>
          <a:ext cx="6570133" cy="4323398"/>
        </p:xfrm>
        <a:graphic>
          <a:graphicData uri="http://schemas.openxmlformats.org/drawingml/2006/chart">
            <c:chart xmlns:c="http://schemas.openxmlformats.org/drawingml/2006/chart" xmlns:r="http://schemas.openxmlformats.org/officeDocument/2006/relationships" r:id="rId5"/>
          </a:graphicData>
        </a:graphic>
      </p:graphicFrame>
      <p:sp>
        <p:nvSpPr>
          <p:cNvPr id="11" name="Shape 702">
            <a:extLst>
              <a:ext uri="{FF2B5EF4-FFF2-40B4-BE49-F238E27FC236}">
                <a16:creationId xmlns:a16="http://schemas.microsoft.com/office/drawing/2014/main" id="{892D7175-17B2-4E9E-A8A6-C630066FBEDA}"/>
              </a:ext>
            </a:extLst>
          </p:cNvPr>
          <p:cNvSpPr/>
          <p:nvPr/>
        </p:nvSpPr>
        <p:spPr>
          <a:xfrm>
            <a:off x="592667" y="6376254"/>
            <a:ext cx="3053078" cy="276997"/>
          </a:xfrm>
          <a:prstGeom prst="rect">
            <a:avLst/>
          </a:prstGeom>
          <a:ln w="25400">
            <a:miter lim="400000"/>
          </a:ln>
          <a:extLst>
            <a:ext uri="{C572A759-6A51-4108-AA02-DFA0A04FC94B}">
              <ma14:wrappingTextBoxFlag xmlns:ma14="http://schemas.microsoft.com/office/mac/drawingml/2011/main" xmlns="" val="1"/>
            </a:ext>
          </a:extLst>
        </p:spPr>
        <p:txBody>
          <a:bodyPr wrap="none" lIns="45719" tIns="45719" rIns="45719" bIns="45719">
            <a:spAutoFit/>
          </a:bodyPr>
          <a:lstStyle>
            <a:lvl1pPr>
              <a:defRPr sz="2400">
                <a:solidFill>
                  <a:srgbClr val="404040"/>
                </a:solidFill>
                <a:latin typeface="Lato Bold"/>
                <a:ea typeface="Lato Bold"/>
                <a:cs typeface="Lato Bold"/>
                <a:sym typeface="Lato Bold"/>
              </a:defRPr>
            </a:lvl1pPr>
          </a:lstStyle>
          <a:p>
            <a:pPr lvl="0">
              <a:defRPr sz="1800">
                <a:solidFill>
                  <a:srgbClr val="000000"/>
                </a:solidFill>
              </a:defRPr>
            </a:pPr>
            <a:r>
              <a:rPr lang="en-US" sz="1200" dirty="0">
                <a:solidFill>
                  <a:schemeClr val="accent1"/>
                </a:solidFill>
                <a:latin typeface="Oswald" panose="02000503000000000000" pitchFamily="2" charset="0"/>
              </a:rPr>
              <a:t>Refer to appendix for full Median IBU by State Graph</a:t>
            </a:r>
            <a:endParaRPr sz="1200" dirty="0">
              <a:solidFill>
                <a:schemeClr val="accent1"/>
              </a:solidFill>
              <a:latin typeface="Oswald" panose="02000503000000000000" pitchFamily="2" charset="0"/>
            </a:endParaRPr>
          </a:p>
        </p:txBody>
      </p:sp>
    </p:spTree>
    <p:extLst>
      <p:ext uri="{BB962C8B-B14F-4D97-AF65-F5344CB8AC3E}">
        <p14:creationId xmlns:p14="http://schemas.microsoft.com/office/powerpoint/2010/main" val="3737549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15">
            <a:extLst>
              <a:ext uri="{FF2B5EF4-FFF2-40B4-BE49-F238E27FC236}">
                <a16:creationId xmlns:a16="http://schemas.microsoft.com/office/drawing/2014/main" id="{88CB11B3-ECD3-436D-AC7E-4DE5C10499EF}"/>
              </a:ext>
            </a:extLst>
          </p:cNvPr>
          <p:cNvSpPr txBox="1"/>
          <p:nvPr/>
        </p:nvSpPr>
        <p:spPr>
          <a:xfrm>
            <a:off x="0" y="1244454"/>
            <a:ext cx="12192000" cy="4536585"/>
          </a:xfrm>
          <a:prstGeom prst="rect">
            <a:avLst/>
          </a:prstGeom>
          <a:solidFill>
            <a:schemeClr val="bg2"/>
          </a:solidFill>
          <a:ln>
            <a:noFill/>
          </a:ln>
          <a:effectLst>
            <a:outerShdw blurRad="292100" dist="38100" dir="3600000" sx="101000" sy="101000" algn="tl" rotWithShape="0">
              <a:prstClr val="black">
                <a:alpha val="12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defRPr lang="en-US"/>
            </a:defPPr>
            <a:lvl1pPr marR="0" lvl="0" indent="0" algn="ctr" defTabSz="932472" fontAlgn="base">
              <a:lnSpc>
                <a:spcPct val="90000"/>
              </a:lnSpc>
              <a:spcBef>
                <a:spcPct val="0"/>
              </a:spcBef>
              <a:spcAft>
                <a:spcPct val="0"/>
              </a:spcAft>
              <a:buClrTx/>
              <a:buSzTx/>
              <a:buFontTx/>
              <a:buNone/>
              <a:tabLst/>
              <a:defRPr kumimoji="0" sz="2400" b="0" i="0" u="none" strike="noStrike" cap="none" spc="0" normalizeH="0" baseline="0">
                <a:ln>
                  <a:noFill/>
                </a:ln>
                <a:gradFill>
                  <a:gsLst>
                    <a:gs pos="0">
                      <a:srgbClr val="FFFFFF"/>
                    </a:gs>
                    <a:gs pos="100000">
                      <a:srgbClr val="FFFFFF"/>
                    </a:gs>
                  </a:gsLst>
                  <a:lin ang="5400000" scaled="0"/>
                </a:gradFill>
                <a:effectLst/>
                <a:uLnTx/>
                <a:uFillTx/>
                <a:latin typeface="Segoe UI Semilight"/>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Semilight"/>
              <a:ea typeface="+mn-ea"/>
              <a:cs typeface="Segoe UI" pitchFamily="34" charset="0"/>
            </a:endParaRPr>
          </a:p>
        </p:txBody>
      </p:sp>
      <p:sp>
        <p:nvSpPr>
          <p:cNvPr id="700" name="Shape 700"/>
          <p:cNvSpPr>
            <a:spLocks noGrp="1"/>
          </p:cNvSpPr>
          <p:nvPr>
            <p:ph type="title"/>
          </p:nvPr>
        </p:nvSpPr>
        <p:spPr>
          <a:prstGeom prst="rect">
            <a:avLst/>
          </a:prstGeom>
        </p:spPr>
        <p:txBody>
          <a:bodyPr vert="horz" lIns="0" tIns="0" rIns="0" bIns="0" rtlCol="0" anchor="t" anchorCtr="0">
            <a:normAutofit/>
          </a:bodyPr>
          <a:lstStyle/>
          <a:p>
            <a:pPr defTabSz="205743">
              <a:defRPr sz="1800">
                <a:solidFill>
                  <a:srgbClr val="000000"/>
                </a:solidFill>
              </a:defRPr>
            </a:pPr>
            <a:r>
              <a:rPr lang="en-US" sz="4000" b="1" dirty="0">
                <a:solidFill>
                  <a:schemeClr val="accent1"/>
                </a:solidFill>
                <a:latin typeface="+mn-lt"/>
                <a:ea typeface="Oswald Regular"/>
                <a:cs typeface="Oswald Regular"/>
                <a:sym typeface="Oswald Regular"/>
                <a:rtl val="0"/>
              </a:rPr>
              <a:t>...but our opportunity lies In The </a:t>
            </a:r>
            <a:r>
              <a:rPr lang="en-US" sz="4000" b="1" dirty="0">
                <a:solidFill>
                  <a:srgbClr val="842E2B"/>
                </a:solidFill>
                <a:latin typeface="+mn-lt"/>
                <a:ea typeface="Oswald Regular"/>
                <a:cs typeface="Oswald Regular"/>
                <a:sym typeface="Oswald Regular"/>
                <a:rtl val="0"/>
              </a:rPr>
              <a:t>West.</a:t>
            </a:r>
            <a:endParaRPr sz="3000" b="1" dirty="0">
              <a:solidFill>
                <a:srgbClr val="842E2B"/>
              </a:solidFill>
              <a:latin typeface="+mn-lt"/>
              <a:ea typeface="Oswald Regular"/>
              <a:cs typeface="Oswald Regular"/>
              <a:sym typeface="Oswald Regular"/>
            </a:endParaRPr>
          </a:p>
        </p:txBody>
      </p:sp>
      <p:graphicFrame>
        <p:nvGraphicFramePr>
          <p:cNvPr id="9" name="Chart 701"/>
          <p:cNvGraphicFramePr/>
          <p:nvPr>
            <p:extLst>
              <p:ext uri="{D42A27DB-BD31-4B8C-83A1-F6EECF244321}">
                <p14:modId xmlns:p14="http://schemas.microsoft.com/office/powerpoint/2010/main" val="123963944"/>
              </p:ext>
            </p:extLst>
          </p:nvPr>
        </p:nvGraphicFramePr>
        <p:xfrm>
          <a:off x="408093" y="1434991"/>
          <a:ext cx="6683587" cy="3988018"/>
        </p:xfrm>
        <a:graphic>
          <a:graphicData uri="http://schemas.openxmlformats.org/drawingml/2006/chart">
            <c:chart xmlns:c="http://schemas.openxmlformats.org/drawingml/2006/chart" xmlns:r="http://schemas.openxmlformats.org/officeDocument/2006/relationships" r:id="rId3"/>
          </a:graphicData>
        </a:graphic>
      </p:graphicFrame>
      <p:sp>
        <p:nvSpPr>
          <p:cNvPr id="10" name="Subtitle 1"/>
          <p:cNvSpPr txBox="1">
            <a:spLocks/>
          </p:cNvSpPr>
          <p:nvPr/>
        </p:nvSpPr>
        <p:spPr>
          <a:xfrm>
            <a:off x="2243667" y="1434991"/>
            <a:ext cx="1642533" cy="571600"/>
          </a:xfrm>
          <a:prstGeom prst="rect">
            <a:avLst/>
          </a:prstGeom>
        </p:spPr>
        <p:txBody>
          <a:bodyPr vert="horz" lIns="45713" tIns="45713" rIns="45713" bIns="45713" rtlCol="0" anchor="t" anchorCtr="0">
            <a:noAutofit/>
          </a:bodyPr>
          <a:lst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5600" b="0" i="0" u="none" strike="noStrike" cap="none" baseline="0">
                <a:solidFill>
                  <a:schemeClr val="tx1">
                    <a:lumMod val="60000"/>
                    <a:lumOff val="40000"/>
                  </a:schemeClr>
                </a:solidFill>
                <a:latin typeface="Brandon Grotesque Regular" panose="020B0503020203060202" pitchFamily="34" charset="0"/>
                <a:ea typeface="Brandon Grotesque Regular" panose="020B0503020203060202" pitchFamily="34" charset="0"/>
                <a:cs typeface="Arial"/>
                <a:sym typeface="Arial"/>
                <a:rtl val="0"/>
              </a:defRPr>
            </a:lvl1pPr>
            <a:lvl2pPr marR="0" algn="l" rtl="0" eaLnBrk="1" hangingPunct="1">
              <a:lnSpc>
                <a:spcPct val="100000"/>
              </a:lnSpc>
              <a:spcBef>
                <a:spcPts val="0"/>
              </a:spcBef>
              <a:spcAft>
                <a:spcPts val="0"/>
              </a:spcAft>
              <a:buNone/>
              <a:defRPr sz="6400" b="0" i="0" u="none" strike="noStrike" cap="none" baseline="0">
                <a:solidFill>
                  <a:schemeClr val="tx1">
                    <a:lumMod val="75000"/>
                  </a:schemeClr>
                </a:solidFill>
                <a:latin typeface="Brandon Grotesque Regular" panose="020B0503020203060202" pitchFamily="34" charset="0"/>
                <a:ea typeface="Brandon Grotesque Regular" panose="020B0503020203060202" pitchFamily="34" charset="0"/>
                <a:cs typeface="Arial"/>
                <a:sym typeface="Arial"/>
                <a:rtl val="0"/>
              </a:defRPr>
            </a:lvl2pPr>
            <a:lvl3pPr marR="0" algn="l" rtl="0" eaLnBrk="1" hangingPunct="1">
              <a:lnSpc>
                <a:spcPct val="100000"/>
              </a:lnSpc>
              <a:spcBef>
                <a:spcPts val="0"/>
              </a:spcBef>
              <a:spcAft>
                <a:spcPts val="0"/>
              </a:spcAft>
              <a:buNone/>
              <a:defRPr sz="6400" b="0" i="0" u="none" strike="noStrike" cap="none" baseline="0">
                <a:solidFill>
                  <a:schemeClr val="tx1">
                    <a:lumMod val="75000"/>
                  </a:schemeClr>
                </a:solidFill>
                <a:latin typeface="Brandon Grotesque Regular" panose="020B0503020203060202" pitchFamily="34" charset="0"/>
                <a:ea typeface="Brandon Grotesque Regular" panose="020B0503020203060202" pitchFamily="34" charset="0"/>
                <a:cs typeface="Arial"/>
                <a:sym typeface="Arial"/>
                <a:rtl val="0"/>
              </a:defRPr>
            </a:lvl3pPr>
            <a:lvl4pPr marR="0" algn="l" rtl="0" eaLnBrk="1" hangingPunct="1">
              <a:lnSpc>
                <a:spcPct val="100000"/>
              </a:lnSpc>
              <a:spcBef>
                <a:spcPts val="0"/>
              </a:spcBef>
              <a:spcAft>
                <a:spcPts val="0"/>
              </a:spcAft>
              <a:buNone/>
              <a:defRPr sz="6400" b="0" i="0" u="none" strike="noStrike" cap="none" baseline="0">
                <a:solidFill>
                  <a:schemeClr val="tx1">
                    <a:lumMod val="75000"/>
                  </a:schemeClr>
                </a:solidFill>
                <a:latin typeface="Brandon Grotesque Regular" panose="020B0503020203060202" pitchFamily="34" charset="0"/>
                <a:ea typeface="Brandon Grotesque Regular" panose="020B0503020203060202" pitchFamily="34" charset="0"/>
                <a:cs typeface="Arial"/>
                <a:sym typeface="Arial"/>
                <a:rtl val="0"/>
              </a:defRPr>
            </a:lvl4pPr>
            <a:lvl5pPr marR="0" algn="l" rtl="0" eaLnBrk="1" hangingPunct="1">
              <a:lnSpc>
                <a:spcPct val="100000"/>
              </a:lnSpc>
              <a:spcBef>
                <a:spcPts val="0"/>
              </a:spcBef>
              <a:spcAft>
                <a:spcPts val="0"/>
              </a:spcAft>
              <a:buNone/>
              <a:defRPr sz="6400" b="0" i="0" u="none" strike="noStrike" cap="none" baseline="0">
                <a:solidFill>
                  <a:schemeClr val="tx1">
                    <a:lumMod val="75000"/>
                  </a:schemeClr>
                </a:solidFill>
                <a:latin typeface="Brandon Grotesque Regular" panose="020B0503020203060202" pitchFamily="34" charset="0"/>
                <a:ea typeface="Brandon Grotesque Regular" panose="020B0503020203060202" pitchFamily="34" charset="0"/>
                <a:cs typeface="Arial"/>
                <a:sym typeface="Arial"/>
                <a:rtl val="0"/>
              </a:defRPr>
            </a:lvl5pPr>
            <a:lvl6pPr marR="0" algn="l" rtl="0" eaLnBrk="1" hangingPunct="1">
              <a:lnSpc>
                <a:spcPct val="100000"/>
              </a:lnSpc>
              <a:spcBef>
                <a:spcPts val="0"/>
              </a:spcBef>
              <a:spcAft>
                <a:spcPts val="0"/>
              </a:spcAft>
              <a:buNone/>
              <a:defRPr sz="6400"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6400"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6400"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6400" b="0" i="0" u="none" strike="noStrike" cap="none" baseline="0">
                <a:solidFill>
                  <a:srgbClr val="000000"/>
                </a:solidFill>
                <a:latin typeface="Arial"/>
                <a:ea typeface="Arial"/>
                <a:cs typeface="Arial"/>
                <a:sym typeface="Arial"/>
                <a:rtl val="0"/>
              </a:defRPr>
            </a:lvl9pPr>
          </a:lstStyle>
          <a:p>
            <a:r>
              <a:rPr lang="en-US" sz="2400" b="1" kern="0" dirty="0">
                <a:latin typeface="Franklin Gothic Demi Cond" panose="020B0603020102020204" pitchFamily="34" charset="0"/>
              </a:rPr>
              <a:t>Median ABV</a:t>
            </a:r>
          </a:p>
        </p:txBody>
      </p:sp>
      <p:graphicFrame>
        <p:nvGraphicFramePr>
          <p:cNvPr id="14" name="Chart 701">
            <a:extLst>
              <a:ext uri="{FF2B5EF4-FFF2-40B4-BE49-F238E27FC236}">
                <a16:creationId xmlns:a16="http://schemas.microsoft.com/office/drawing/2014/main" id="{8A2AD691-CD9C-4ED7-AED2-E0C311ABCD2B}"/>
              </a:ext>
            </a:extLst>
          </p:cNvPr>
          <p:cNvGraphicFramePr/>
          <p:nvPr>
            <p:extLst>
              <p:ext uri="{D42A27DB-BD31-4B8C-83A1-F6EECF244321}">
                <p14:modId xmlns:p14="http://schemas.microsoft.com/office/powerpoint/2010/main" val="2328447370"/>
              </p:ext>
            </p:extLst>
          </p:nvPr>
        </p:nvGraphicFramePr>
        <p:xfrm>
          <a:off x="5835227" y="1434991"/>
          <a:ext cx="5574453" cy="3988018"/>
        </p:xfrm>
        <a:graphic>
          <a:graphicData uri="http://schemas.openxmlformats.org/drawingml/2006/chart">
            <c:chart xmlns:c="http://schemas.openxmlformats.org/drawingml/2006/chart" xmlns:r="http://schemas.openxmlformats.org/officeDocument/2006/relationships" r:id="rId4"/>
          </a:graphicData>
        </a:graphic>
      </p:graphicFrame>
      <p:sp>
        <p:nvSpPr>
          <p:cNvPr id="15" name="Subtitle 1">
            <a:extLst>
              <a:ext uri="{FF2B5EF4-FFF2-40B4-BE49-F238E27FC236}">
                <a16:creationId xmlns:a16="http://schemas.microsoft.com/office/drawing/2014/main" id="{E7C6C729-BACF-4B2F-9CAC-3FD11FD44883}"/>
              </a:ext>
            </a:extLst>
          </p:cNvPr>
          <p:cNvSpPr txBox="1">
            <a:spLocks/>
          </p:cNvSpPr>
          <p:nvPr/>
        </p:nvSpPr>
        <p:spPr>
          <a:xfrm>
            <a:off x="8110221" y="1434991"/>
            <a:ext cx="1642533" cy="571600"/>
          </a:xfrm>
          <a:prstGeom prst="rect">
            <a:avLst/>
          </a:prstGeom>
        </p:spPr>
        <p:txBody>
          <a:bodyPr vert="horz" lIns="45713" tIns="45713" rIns="45713" bIns="45713" rtlCol="0" anchor="t" anchorCtr="0">
            <a:noAutofit/>
          </a:bodyPr>
          <a:lst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5600" b="0" i="0" u="none" strike="noStrike" cap="none" baseline="0">
                <a:solidFill>
                  <a:schemeClr val="tx1">
                    <a:lumMod val="60000"/>
                    <a:lumOff val="40000"/>
                  </a:schemeClr>
                </a:solidFill>
                <a:latin typeface="Brandon Grotesque Regular" panose="020B0503020203060202" pitchFamily="34" charset="0"/>
                <a:ea typeface="Brandon Grotesque Regular" panose="020B0503020203060202" pitchFamily="34" charset="0"/>
                <a:cs typeface="Arial"/>
                <a:sym typeface="Arial"/>
                <a:rtl val="0"/>
              </a:defRPr>
            </a:lvl1pPr>
            <a:lvl2pPr marR="0" algn="l" rtl="0" eaLnBrk="1" hangingPunct="1">
              <a:lnSpc>
                <a:spcPct val="100000"/>
              </a:lnSpc>
              <a:spcBef>
                <a:spcPts val="0"/>
              </a:spcBef>
              <a:spcAft>
                <a:spcPts val="0"/>
              </a:spcAft>
              <a:buNone/>
              <a:defRPr sz="6400" b="0" i="0" u="none" strike="noStrike" cap="none" baseline="0">
                <a:solidFill>
                  <a:schemeClr val="tx1">
                    <a:lumMod val="75000"/>
                  </a:schemeClr>
                </a:solidFill>
                <a:latin typeface="Brandon Grotesque Regular" panose="020B0503020203060202" pitchFamily="34" charset="0"/>
                <a:ea typeface="Brandon Grotesque Regular" panose="020B0503020203060202" pitchFamily="34" charset="0"/>
                <a:cs typeface="Arial"/>
                <a:sym typeface="Arial"/>
                <a:rtl val="0"/>
              </a:defRPr>
            </a:lvl2pPr>
            <a:lvl3pPr marR="0" algn="l" rtl="0" eaLnBrk="1" hangingPunct="1">
              <a:lnSpc>
                <a:spcPct val="100000"/>
              </a:lnSpc>
              <a:spcBef>
                <a:spcPts val="0"/>
              </a:spcBef>
              <a:spcAft>
                <a:spcPts val="0"/>
              </a:spcAft>
              <a:buNone/>
              <a:defRPr sz="6400" b="0" i="0" u="none" strike="noStrike" cap="none" baseline="0">
                <a:solidFill>
                  <a:schemeClr val="tx1">
                    <a:lumMod val="75000"/>
                  </a:schemeClr>
                </a:solidFill>
                <a:latin typeface="Brandon Grotesque Regular" panose="020B0503020203060202" pitchFamily="34" charset="0"/>
                <a:ea typeface="Brandon Grotesque Regular" panose="020B0503020203060202" pitchFamily="34" charset="0"/>
                <a:cs typeface="Arial"/>
                <a:sym typeface="Arial"/>
                <a:rtl val="0"/>
              </a:defRPr>
            </a:lvl3pPr>
            <a:lvl4pPr marR="0" algn="l" rtl="0" eaLnBrk="1" hangingPunct="1">
              <a:lnSpc>
                <a:spcPct val="100000"/>
              </a:lnSpc>
              <a:spcBef>
                <a:spcPts val="0"/>
              </a:spcBef>
              <a:spcAft>
                <a:spcPts val="0"/>
              </a:spcAft>
              <a:buNone/>
              <a:defRPr sz="6400" b="0" i="0" u="none" strike="noStrike" cap="none" baseline="0">
                <a:solidFill>
                  <a:schemeClr val="tx1">
                    <a:lumMod val="75000"/>
                  </a:schemeClr>
                </a:solidFill>
                <a:latin typeface="Brandon Grotesque Regular" panose="020B0503020203060202" pitchFamily="34" charset="0"/>
                <a:ea typeface="Brandon Grotesque Regular" panose="020B0503020203060202" pitchFamily="34" charset="0"/>
                <a:cs typeface="Arial"/>
                <a:sym typeface="Arial"/>
                <a:rtl val="0"/>
              </a:defRPr>
            </a:lvl4pPr>
            <a:lvl5pPr marR="0" algn="l" rtl="0" eaLnBrk="1" hangingPunct="1">
              <a:lnSpc>
                <a:spcPct val="100000"/>
              </a:lnSpc>
              <a:spcBef>
                <a:spcPts val="0"/>
              </a:spcBef>
              <a:spcAft>
                <a:spcPts val="0"/>
              </a:spcAft>
              <a:buNone/>
              <a:defRPr sz="6400" b="0" i="0" u="none" strike="noStrike" cap="none" baseline="0">
                <a:solidFill>
                  <a:schemeClr val="tx1">
                    <a:lumMod val="75000"/>
                  </a:schemeClr>
                </a:solidFill>
                <a:latin typeface="Brandon Grotesque Regular" panose="020B0503020203060202" pitchFamily="34" charset="0"/>
                <a:ea typeface="Brandon Grotesque Regular" panose="020B0503020203060202" pitchFamily="34" charset="0"/>
                <a:cs typeface="Arial"/>
                <a:sym typeface="Arial"/>
                <a:rtl val="0"/>
              </a:defRPr>
            </a:lvl5pPr>
            <a:lvl6pPr marR="0" algn="l" rtl="0" eaLnBrk="1" hangingPunct="1">
              <a:lnSpc>
                <a:spcPct val="100000"/>
              </a:lnSpc>
              <a:spcBef>
                <a:spcPts val="0"/>
              </a:spcBef>
              <a:spcAft>
                <a:spcPts val="0"/>
              </a:spcAft>
              <a:buNone/>
              <a:defRPr sz="6400" b="0" i="0" u="none" strike="noStrike" cap="none" baseline="0">
                <a:solidFill>
                  <a:srgbClr val="000000"/>
                </a:solidFill>
                <a:latin typeface="Arial"/>
                <a:ea typeface="Arial"/>
                <a:cs typeface="Arial"/>
                <a:sym typeface="Arial"/>
                <a:rtl val="0"/>
              </a:defRPr>
            </a:lvl6pPr>
            <a:lvl7pPr marR="0" algn="l" rtl="0" eaLnBrk="1" hangingPunct="1">
              <a:lnSpc>
                <a:spcPct val="100000"/>
              </a:lnSpc>
              <a:spcBef>
                <a:spcPts val="0"/>
              </a:spcBef>
              <a:spcAft>
                <a:spcPts val="0"/>
              </a:spcAft>
              <a:buNone/>
              <a:defRPr sz="6400" b="0" i="0" u="none" strike="noStrike" cap="none" baseline="0">
                <a:solidFill>
                  <a:srgbClr val="000000"/>
                </a:solidFill>
                <a:latin typeface="Arial"/>
                <a:ea typeface="Arial"/>
                <a:cs typeface="Arial"/>
                <a:sym typeface="Arial"/>
                <a:rtl val="0"/>
              </a:defRPr>
            </a:lvl7pPr>
            <a:lvl8pPr marR="0" algn="l" rtl="0" eaLnBrk="1" hangingPunct="1">
              <a:lnSpc>
                <a:spcPct val="100000"/>
              </a:lnSpc>
              <a:spcBef>
                <a:spcPts val="0"/>
              </a:spcBef>
              <a:spcAft>
                <a:spcPts val="0"/>
              </a:spcAft>
              <a:buNone/>
              <a:defRPr sz="6400" b="0" i="0" u="none" strike="noStrike" cap="none" baseline="0">
                <a:solidFill>
                  <a:srgbClr val="000000"/>
                </a:solidFill>
                <a:latin typeface="Arial"/>
                <a:ea typeface="Arial"/>
                <a:cs typeface="Arial"/>
                <a:sym typeface="Arial"/>
                <a:rtl val="0"/>
              </a:defRPr>
            </a:lvl8pPr>
            <a:lvl9pPr marR="0" algn="l" rtl="0" eaLnBrk="1" hangingPunct="1">
              <a:lnSpc>
                <a:spcPct val="100000"/>
              </a:lnSpc>
              <a:spcBef>
                <a:spcPts val="0"/>
              </a:spcBef>
              <a:spcAft>
                <a:spcPts val="0"/>
              </a:spcAft>
              <a:buNone/>
              <a:defRPr sz="6400" b="0" i="0" u="none" strike="noStrike" cap="none" baseline="0">
                <a:solidFill>
                  <a:srgbClr val="000000"/>
                </a:solidFill>
                <a:latin typeface="Arial"/>
                <a:ea typeface="Arial"/>
                <a:cs typeface="Arial"/>
                <a:sym typeface="Arial"/>
                <a:rtl val="0"/>
              </a:defRPr>
            </a:lvl9pPr>
          </a:lstStyle>
          <a:p>
            <a:r>
              <a:rPr lang="en-US" sz="2400" b="1" kern="0" dirty="0">
                <a:latin typeface="Franklin Gothic Demi Cond" panose="020B0603020102020204" pitchFamily="34" charset="0"/>
              </a:rPr>
              <a:t>Median IBU</a:t>
            </a:r>
          </a:p>
        </p:txBody>
      </p:sp>
      <p:sp>
        <p:nvSpPr>
          <p:cNvPr id="17" name="Shape 702">
            <a:extLst>
              <a:ext uri="{FF2B5EF4-FFF2-40B4-BE49-F238E27FC236}">
                <a16:creationId xmlns:a16="http://schemas.microsoft.com/office/drawing/2014/main" id="{19155B58-F2EB-4AC1-86E8-C2E9FF39A200}"/>
              </a:ext>
            </a:extLst>
          </p:cNvPr>
          <p:cNvSpPr/>
          <p:nvPr/>
        </p:nvSpPr>
        <p:spPr>
          <a:xfrm>
            <a:off x="592667" y="6376254"/>
            <a:ext cx="3053078" cy="276997"/>
          </a:xfrm>
          <a:prstGeom prst="rect">
            <a:avLst/>
          </a:prstGeom>
          <a:ln w="25400">
            <a:miter lim="400000"/>
          </a:ln>
          <a:extLst>
            <a:ext uri="{C572A759-6A51-4108-AA02-DFA0A04FC94B}">
              <ma14:wrappingTextBoxFlag xmlns:ma14="http://schemas.microsoft.com/office/mac/drawingml/2011/main" xmlns="" val="1"/>
            </a:ext>
          </a:extLst>
        </p:spPr>
        <p:txBody>
          <a:bodyPr wrap="none" lIns="45719" tIns="45719" rIns="45719" bIns="45719">
            <a:spAutoFit/>
          </a:bodyPr>
          <a:lstStyle>
            <a:lvl1pPr>
              <a:defRPr sz="2400">
                <a:solidFill>
                  <a:srgbClr val="404040"/>
                </a:solidFill>
                <a:latin typeface="Lato Bold"/>
                <a:ea typeface="Lato Bold"/>
                <a:cs typeface="Lato Bold"/>
                <a:sym typeface="Lato Bold"/>
              </a:defRPr>
            </a:lvl1pPr>
          </a:lstStyle>
          <a:p>
            <a:pPr lvl="0">
              <a:defRPr sz="1800">
                <a:solidFill>
                  <a:srgbClr val="000000"/>
                </a:solidFill>
              </a:defRPr>
            </a:pPr>
            <a:r>
              <a:rPr lang="en-US" sz="1200" dirty="0">
                <a:solidFill>
                  <a:schemeClr val="accent1"/>
                </a:solidFill>
                <a:latin typeface="Oswald" panose="02000503000000000000" pitchFamily="2" charset="0"/>
              </a:rPr>
              <a:t>Refer to appendix for full Median IBU by State Graph</a:t>
            </a:r>
            <a:endParaRPr sz="1200" dirty="0">
              <a:solidFill>
                <a:schemeClr val="accent1"/>
              </a:solidFill>
              <a:latin typeface="Oswald" panose="02000503000000000000" pitchFamily="2" charset="0"/>
            </a:endParaRPr>
          </a:p>
        </p:txBody>
      </p:sp>
    </p:spTree>
    <p:extLst>
      <p:ext uri="{BB962C8B-B14F-4D97-AF65-F5344CB8AC3E}">
        <p14:creationId xmlns:p14="http://schemas.microsoft.com/office/powerpoint/2010/main" val="543596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1">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FF13BE0-84CA-4B66-B9FC-41529C174927}"/>
              </a:ext>
            </a:extLst>
          </p:cNvPr>
          <p:cNvPicPr>
            <a:picLocks noChangeAspect="1"/>
          </p:cNvPicPr>
          <p:nvPr/>
        </p:nvPicPr>
        <p:blipFill>
          <a:blip r:embed="rId3"/>
          <a:stretch>
            <a:fillRect/>
          </a:stretch>
        </p:blipFill>
        <p:spPr>
          <a:xfrm>
            <a:off x="1685573" y="643467"/>
            <a:ext cx="8820854" cy="5571066"/>
          </a:xfrm>
          <a:prstGeom prst="rect">
            <a:avLst/>
          </a:prstGeom>
        </p:spPr>
      </p:pic>
      <p:grpSp>
        <p:nvGrpSpPr>
          <p:cNvPr id="28" name="Group 27">
            <a:extLst>
              <a:ext uri="{FF2B5EF4-FFF2-40B4-BE49-F238E27FC236}">
                <a16:creationId xmlns:a16="http://schemas.microsoft.com/office/drawing/2014/main" id="{4B1C7418-A961-477C-A75B-6DFD705D089B}"/>
              </a:ext>
            </a:extLst>
          </p:cNvPr>
          <p:cNvGrpSpPr/>
          <p:nvPr/>
        </p:nvGrpSpPr>
        <p:grpSpPr>
          <a:xfrm>
            <a:off x="-137477" y="0"/>
            <a:ext cx="2730501" cy="2441199"/>
            <a:chOff x="0" y="0"/>
            <a:chExt cx="2000250" cy="1838325"/>
          </a:xfrm>
        </p:grpSpPr>
        <p:sp>
          <p:nvSpPr>
            <p:cNvPr id="32" name="Diagonal Stripe 31">
              <a:extLst>
                <a:ext uri="{FF2B5EF4-FFF2-40B4-BE49-F238E27FC236}">
                  <a16:creationId xmlns:a16="http://schemas.microsoft.com/office/drawing/2014/main" id="{94029E91-40A7-4B58-80B9-20F2EE626971}"/>
                </a:ext>
              </a:extLst>
            </p:cNvPr>
            <p:cNvSpPr/>
            <p:nvPr/>
          </p:nvSpPr>
          <p:spPr bwMode="auto">
            <a:xfrm>
              <a:off x="0" y="0"/>
              <a:ext cx="2000250" cy="1838325"/>
            </a:xfrm>
            <a:prstGeom prst="diagStripe">
              <a:avLst>
                <a:gd name="adj" fmla="val 62953"/>
              </a:avLst>
            </a:prstGeom>
            <a:solidFill>
              <a:schemeClr val="accent1">
                <a:lumMod val="50000"/>
              </a:schemeClr>
            </a:solidFill>
            <a:ln>
              <a:noFill/>
            </a:ln>
          </p:spPr>
          <p:style>
            <a:lnRef idx="0">
              <a:scrgbClr r="0" g="0" b="0"/>
            </a:lnRef>
            <a:fillRef idx="0">
              <a:scrgbClr r="0" g="0" b="0"/>
            </a:fillRef>
            <a:effectRef idx="0">
              <a:scrgbClr r="0" g="0" b="0"/>
            </a:effectRef>
            <a:fontRef idx="minor">
              <a:schemeClr val="lt1"/>
            </a:fontRef>
          </p:style>
          <p:txBody>
            <a:bodyPr vert="horz" wrap="square" lIns="0" tIns="46637" rIns="0" bIns="46637" numCol="1" rtlCol="0" anchor="ctr" anchorCtr="0" compatLnSpc="1">
              <a:prstTxWarp prst="textNoShape">
                <a:avLst/>
              </a:prstTxWarp>
              <a:noAutofit/>
            </a:bodyPr>
            <a:lstStyle/>
            <a:p>
              <a:pPr marL="0" marR="0" lvl="0" indent="0" algn="ctr"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prstClr val="white"/>
                </a:solidFill>
                <a:effectLst/>
                <a:uLnTx/>
                <a:uFillTx/>
                <a:latin typeface="Segoe UI"/>
                <a:ea typeface="+mn-ea"/>
                <a:cs typeface="+mn-cs"/>
              </a:endParaRPr>
            </a:p>
          </p:txBody>
        </p:sp>
        <p:sp>
          <p:nvSpPr>
            <p:cNvPr id="33" name="Rectangle 32">
              <a:extLst>
                <a:ext uri="{FF2B5EF4-FFF2-40B4-BE49-F238E27FC236}">
                  <a16:creationId xmlns:a16="http://schemas.microsoft.com/office/drawing/2014/main" id="{B2F501C8-57F8-4FAC-9A8E-3B8AC8C13F88}"/>
                </a:ext>
              </a:extLst>
            </p:cNvPr>
            <p:cNvSpPr/>
            <p:nvPr/>
          </p:nvSpPr>
          <p:spPr>
            <a:xfrm rot="19074741">
              <a:off x="214006" y="461205"/>
              <a:ext cx="1227371" cy="399013"/>
            </a:xfrm>
            <a:prstGeom prst="rect">
              <a:avLst/>
            </a:prstGeom>
          </p:spPr>
          <p:txBody>
            <a:bodyPr wrap="square">
              <a:spAutoFit/>
            </a:bodyPr>
            <a:lstStyle/>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Segoe UI"/>
                  <a:ea typeface="+mn-ea"/>
                  <a:cs typeface="Segoe UI Semibold" panose="020B0702040204020203" pitchFamily="34" charset="0"/>
                </a:rPr>
                <a:t>Significant </a:t>
              </a:r>
            </a:p>
            <a:p>
              <a:pPr marL="0" marR="0" lvl="0" indent="0" algn="l" defTabSz="914225"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white"/>
                  </a:solidFill>
                  <a:effectLst/>
                  <a:uLnTx/>
                  <a:uFillTx/>
                  <a:latin typeface="Segoe UI"/>
                  <a:ea typeface="+mn-ea"/>
                  <a:cs typeface="Segoe UI Semibold" panose="020B0702040204020203" pitchFamily="34" charset="0"/>
                </a:rPr>
                <a:t>Relationship</a:t>
              </a:r>
            </a:p>
          </p:txBody>
        </p:sp>
      </p:grpSp>
      <p:sp>
        <p:nvSpPr>
          <p:cNvPr id="35" name="graph_9">
            <a:extLst>
              <a:ext uri="{FF2B5EF4-FFF2-40B4-BE49-F238E27FC236}">
                <a16:creationId xmlns:a16="http://schemas.microsoft.com/office/drawing/2014/main" id="{6943439E-2C09-45E2-BC0D-B3E87BDE18AC}"/>
              </a:ext>
            </a:extLst>
          </p:cNvPr>
          <p:cNvSpPr>
            <a:spLocks noChangeAspect="1" noEditPoints="1"/>
          </p:cNvSpPr>
          <p:nvPr/>
        </p:nvSpPr>
        <p:spPr bwMode="auto">
          <a:xfrm>
            <a:off x="1652554" y="106601"/>
            <a:ext cx="336282" cy="303442"/>
          </a:xfrm>
          <a:custGeom>
            <a:avLst/>
            <a:gdLst>
              <a:gd name="T0" fmla="*/ 352 w 352"/>
              <a:gd name="T1" fmla="*/ 318 h 318"/>
              <a:gd name="T2" fmla="*/ 0 w 352"/>
              <a:gd name="T3" fmla="*/ 318 h 318"/>
              <a:gd name="T4" fmla="*/ 0 w 352"/>
              <a:gd name="T5" fmla="*/ 0 h 318"/>
              <a:gd name="T6" fmla="*/ 266 w 352"/>
              <a:gd name="T7" fmla="*/ 105 h 318"/>
              <a:gd name="T8" fmla="*/ 286 w 352"/>
              <a:gd name="T9" fmla="*/ 126 h 318"/>
              <a:gd name="T10" fmla="*/ 307 w 352"/>
              <a:gd name="T11" fmla="*/ 105 h 318"/>
              <a:gd name="T12" fmla="*/ 286 w 352"/>
              <a:gd name="T13" fmla="*/ 84 h 318"/>
              <a:gd name="T14" fmla="*/ 266 w 352"/>
              <a:gd name="T15" fmla="*/ 105 h 318"/>
              <a:gd name="T16" fmla="*/ 57 w 352"/>
              <a:gd name="T17" fmla="*/ 252 h 318"/>
              <a:gd name="T18" fmla="*/ 100 w 352"/>
              <a:gd name="T19" fmla="*/ 188 h 318"/>
              <a:gd name="T20" fmla="*/ 200 w 352"/>
              <a:gd name="T21" fmla="*/ 205 h 318"/>
              <a:gd name="T22" fmla="*/ 134 w 352"/>
              <a:gd name="T23" fmla="*/ 181 h 318"/>
              <a:gd name="T24" fmla="*/ 236 w 352"/>
              <a:gd name="T25" fmla="*/ 187 h 318"/>
              <a:gd name="T26" fmla="*/ 276 w 352"/>
              <a:gd name="T27" fmla="*/ 123 h 318"/>
              <a:gd name="T28" fmla="*/ 200 w 352"/>
              <a:gd name="T29" fmla="*/ 201 h 318"/>
              <a:gd name="T30" fmla="*/ 221 w 352"/>
              <a:gd name="T31" fmla="*/ 222 h 318"/>
              <a:gd name="T32" fmla="*/ 241 w 352"/>
              <a:gd name="T33" fmla="*/ 201 h 318"/>
              <a:gd name="T34" fmla="*/ 221 w 352"/>
              <a:gd name="T35" fmla="*/ 180 h 318"/>
              <a:gd name="T36" fmla="*/ 200 w 352"/>
              <a:gd name="T37" fmla="*/ 201 h 318"/>
              <a:gd name="T38" fmla="*/ 200 w 352"/>
              <a:gd name="T39" fmla="*/ 201 h 318"/>
              <a:gd name="T40" fmla="*/ 94 w 352"/>
              <a:gd name="T41" fmla="*/ 174 h 318"/>
              <a:gd name="T42" fmla="*/ 115 w 352"/>
              <a:gd name="T43" fmla="*/ 194 h 318"/>
              <a:gd name="T44" fmla="*/ 136 w 352"/>
              <a:gd name="T45" fmla="*/ 174 h 318"/>
              <a:gd name="T46" fmla="*/ 115 w 352"/>
              <a:gd name="T47" fmla="*/ 153 h 318"/>
              <a:gd name="T48" fmla="*/ 94 w 352"/>
              <a:gd name="T49" fmla="*/ 174 h 318"/>
              <a:gd name="T50" fmla="*/ 94 w 352"/>
              <a:gd name="T51" fmla="*/ 174 h 318"/>
              <a:gd name="T52" fmla="*/ 25 w 352"/>
              <a:gd name="T53" fmla="*/ 269 h 318"/>
              <a:gd name="T54" fmla="*/ 46 w 352"/>
              <a:gd name="T55" fmla="*/ 289 h 318"/>
              <a:gd name="T56" fmla="*/ 66 w 352"/>
              <a:gd name="T57" fmla="*/ 269 h 318"/>
              <a:gd name="T58" fmla="*/ 46 w 352"/>
              <a:gd name="T59" fmla="*/ 248 h 318"/>
              <a:gd name="T60" fmla="*/ 25 w 352"/>
              <a:gd name="T61" fmla="*/ 269 h 318"/>
              <a:gd name="T62" fmla="*/ 25 w 352"/>
              <a:gd name="T63" fmla="*/ 269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52" h="318">
                <a:moveTo>
                  <a:pt x="352" y="318"/>
                </a:moveTo>
                <a:cubicBezTo>
                  <a:pt x="0" y="318"/>
                  <a:pt x="0" y="318"/>
                  <a:pt x="0" y="318"/>
                </a:cubicBezTo>
                <a:cubicBezTo>
                  <a:pt x="0" y="0"/>
                  <a:pt x="0" y="0"/>
                  <a:pt x="0" y="0"/>
                </a:cubicBezTo>
                <a:moveTo>
                  <a:pt x="266" y="105"/>
                </a:moveTo>
                <a:cubicBezTo>
                  <a:pt x="266" y="116"/>
                  <a:pt x="275" y="126"/>
                  <a:pt x="286" y="126"/>
                </a:cubicBezTo>
                <a:cubicBezTo>
                  <a:pt x="298" y="126"/>
                  <a:pt x="307" y="116"/>
                  <a:pt x="307" y="105"/>
                </a:cubicBezTo>
                <a:cubicBezTo>
                  <a:pt x="307" y="93"/>
                  <a:pt x="298" y="84"/>
                  <a:pt x="286" y="84"/>
                </a:cubicBezTo>
                <a:cubicBezTo>
                  <a:pt x="275" y="84"/>
                  <a:pt x="266" y="93"/>
                  <a:pt x="266" y="105"/>
                </a:cubicBezTo>
                <a:close/>
                <a:moveTo>
                  <a:pt x="57" y="252"/>
                </a:moveTo>
                <a:cubicBezTo>
                  <a:pt x="100" y="188"/>
                  <a:pt x="100" y="188"/>
                  <a:pt x="100" y="188"/>
                </a:cubicBezTo>
                <a:moveTo>
                  <a:pt x="200" y="205"/>
                </a:moveTo>
                <a:cubicBezTo>
                  <a:pt x="134" y="181"/>
                  <a:pt x="134" y="181"/>
                  <a:pt x="134" y="181"/>
                </a:cubicBezTo>
                <a:moveTo>
                  <a:pt x="236" y="187"/>
                </a:moveTo>
                <a:cubicBezTo>
                  <a:pt x="276" y="123"/>
                  <a:pt x="276" y="123"/>
                  <a:pt x="276" y="123"/>
                </a:cubicBezTo>
                <a:moveTo>
                  <a:pt x="200" y="201"/>
                </a:moveTo>
                <a:cubicBezTo>
                  <a:pt x="200" y="213"/>
                  <a:pt x="209" y="222"/>
                  <a:pt x="221" y="222"/>
                </a:cubicBezTo>
                <a:cubicBezTo>
                  <a:pt x="232" y="222"/>
                  <a:pt x="241" y="213"/>
                  <a:pt x="241" y="201"/>
                </a:cubicBezTo>
                <a:cubicBezTo>
                  <a:pt x="241" y="190"/>
                  <a:pt x="232" y="180"/>
                  <a:pt x="221" y="180"/>
                </a:cubicBezTo>
                <a:cubicBezTo>
                  <a:pt x="209" y="180"/>
                  <a:pt x="200" y="190"/>
                  <a:pt x="200" y="201"/>
                </a:cubicBezTo>
                <a:cubicBezTo>
                  <a:pt x="200" y="201"/>
                  <a:pt x="200" y="201"/>
                  <a:pt x="200" y="201"/>
                </a:cubicBezTo>
                <a:moveTo>
                  <a:pt x="94" y="174"/>
                </a:moveTo>
                <a:cubicBezTo>
                  <a:pt x="94" y="185"/>
                  <a:pt x="104" y="194"/>
                  <a:pt x="115" y="194"/>
                </a:cubicBezTo>
                <a:cubicBezTo>
                  <a:pt x="127" y="194"/>
                  <a:pt x="136" y="185"/>
                  <a:pt x="136" y="174"/>
                </a:cubicBezTo>
                <a:cubicBezTo>
                  <a:pt x="136" y="162"/>
                  <a:pt x="127" y="153"/>
                  <a:pt x="115" y="153"/>
                </a:cubicBezTo>
                <a:cubicBezTo>
                  <a:pt x="104" y="153"/>
                  <a:pt x="94" y="162"/>
                  <a:pt x="94" y="174"/>
                </a:cubicBezTo>
                <a:cubicBezTo>
                  <a:pt x="94" y="174"/>
                  <a:pt x="94" y="174"/>
                  <a:pt x="94" y="174"/>
                </a:cubicBezTo>
                <a:moveTo>
                  <a:pt x="25" y="269"/>
                </a:moveTo>
                <a:cubicBezTo>
                  <a:pt x="25" y="280"/>
                  <a:pt x="34" y="289"/>
                  <a:pt x="46" y="289"/>
                </a:cubicBezTo>
                <a:cubicBezTo>
                  <a:pt x="57" y="289"/>
                  <a:pt x="66" y="280"/>
                  <a:pt x="66" y="269"/>
                </a:cubicBezTo>
                <a:cubicBezTo>
                  <a:pt x="66" y="257"/>
                  <a:pt x="57" y="248"/>
                  <a:pt x="46" y="248"/>
                </a:cubicBezTo>
                <a:cubicBezTo>
                  <a:pt x="34" y="248"/>
                  <a:pt x="25" y="257"/>
                  <a:pt x="25" y="269"/>
                </a:cubicBezTo>
                <a:cubicBezTo>
                  <a:pt x="25" y="269"/>
                  <a:pt x="25" y="269"/>
                  <a:pt x="25" y="269"/>
                </a:cubicBezTo>
              </a:path>
            </a:pathLst>
          </a:custGeom>
          <a:noFill/>
          <a:ln w="15875" cap="sq">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gradFill>
                <a:gsLst>
                  <a:gs pos="0">
                    <a:srgbClr val="505050"/>
                  </a:gs>
                  <a:gs pos="100000">
                    <a:srgbClr val="505050"/>
                  </a:gs>
                </a:gsLst>
              </a:gradFill>
              <a:effectLst/>
              <a:uLnTx/>
              <a:uFillTx/>
              <a:latin typeface="Segoe UI"/>
              <a:ea typeface="+mn-ea"/>
              <a:cs typeface="+mn-cs"/>
            </a:endParaRPr>
          </a:p>
        </p:txBody>
      </p:sp>
      <p:sp>
        <p:nvSpPr>
          <p:cNvPr id="6" name="Flowchart: Off-page Connector 5">
            <a:extLst>
              <a:ext uri="{FF2B5EF4-FFF2-40B4-BE49-F238E27FC236}">
                <a16:creationId xmlns:a16="http://schemas.microsoft.com/office/drawing/2014/main" id="{A1B97CD1-EF3A-4AF6-9509-94449051566E}"/>
              </a:ext>
            </a:extLst>
          </p:cNvPr>
          <p:cNvSpPr/>
          <p:nvPr/>
        </p:nvSpPr>
        <p:spPr>
          <a:xfrm>
            <a:off x="9244621" y="-186909"/>
            <a:ext cx="2607843" cy="1619470"/>
          </a:xfrm>
          <a:prstGeom prst="flowChartOffpageConnector">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9" name="Rectangle 8">
            <a:extLst>
              <a:ext uri="{FF2B5EF4-FFF2-40B4-BE49-F238E27FC236}">
                <a16:creationId xmlns:a16="http://schemas.microsoft.com/office/drawing/2014/main" id="{9200D1E5-29B1-4D6E-93B8-020A1D5D388C}"/>
              </a:ext>
            </a:extLst>
          </p:cNvPr>
          <p:cNvSpPr/>
          <p:nvPr/>
        </p:nvSpPr>
        <p:spPr>
          <a:xfrm>
            <a:off x="9358609" y="0"/>
            <a:ext cx="2607843" cy="923330"/>
          </a:xfrm>
          <a:prstGeom prst="rect">
            <a:avLst/>
          </a:prstGeom>
        </p:spPr>
        <p:txBody>
          <a:bodyPr wrap="square">
            <a:spAutoFit/>
          </a:bodyPr>
          <a:lstStyle/>
          <a:p>
            <a:pPr lvl="0" defTabSz="914225">
              <a:defRPr/>
            </a:pPr>
            <a:r>
              <a:rPr lang="en-US" b="1" dirty="0">
                <a:solidFill>
                  <a:prstClr val="white"/>
                </a:solidFill>
                <a:latin typeface="Segoe UI"/>
                <a:cs typeface="Segoe UI Semibold" panose="020B0702040204020203" pitchFamily="34" charset="0"/>
              </a:rPr>
              <a:t>45% of the variation</a:t>
            </a:r>
          </a:p>
          <a:p>
            <a:pPr lvl="0" defTabSz="914225">
              <a:defRPr/>
            </a:pPr>
            <a:r>
              <a:rPr lang="en-US" b="1" dirty="0">
                <a:solidFill>
                  <a:prstClr val="white"/>
                </a:solidFill>
                <a:latin typeface="Segoe UI"/>
                <a:cs typeface="Segoe UI Semibold" panose="020B0702040204020203" pitchFamily="34" charset="0"/>
              </a:rPr>
              <a:t>in </a:t>
            </a:r>
            <a:r>
              <a:rPr lang="en-US" b="1" dirty="0">
                <a:solidFill>
                  <a:srgbClr val="B21621"/>
                </a:solidFill>
                <a:latin typeface="Segoe UI"/>
                <a:cs typeface="Segoe UI Semibold" panose="020B0702040204020203" pitchFamily="34" charset="0"/>
              </a:rPr>
              <a:t>ABV </a:t>
            </a:r>
            <a:r>
              <a:rPr lang="en-US" b="1" dirty="0">
                <a:solidFill>
                  <a:prstClr val="white"/>
                </a:solidFill>
                <a:latin typeface="Segoe UI"/>
                <a:cs typeface="Segoe UI Semibold" panose="020B0702040204020203" pitchFamily="34" charset="0"/>
              </a:rPr>
              <a:t>is explained </a:t>
            </a:r>
          </a:p>
          <a:p>
            <a:pPr lvl="0" defTabSz="914225">
              <a:defRPr/>
            </a:pPr>
            <a:r>
              <a:rPr lang="en-US" b="1" dirty="0">
                <a:solidFill>
                  <a:prstClr val="white"/>
                </a:solidFill>
                <a:latin typeface="Segoe UI"/>
                <a:cs typeface="Segoe UI Semibold" panose="020B0702040204020203" pitchFamily="34" charset="0"/>
              </a:rPr>
              <a:t>by the amount of </a:t>
            </a:r>
            <a:r>
              <a:rPr lang="en-US" b="1" dirty="0">
                <a:solidFill>
                  <a:srgbClr val="B21621"/>
                </a:solidFill>
                <a:latin typeface="Segoe UI"/>
                <a:cs typeface="Segoe UI Semibold" panose="020B0702040204020203" pitchFamily="34" charset="0"/>
              </a:rPr>
              <a:t>IBU</a:t>
            </a:r>
          </a:p>
        </p:txBody>
      </p:sp>
      <p:cxnSp>
        <p:nvCxnSpPr>
          <p:cNvPr id="18" name="Straight Arrow Connector 17">
            <a:extLst>
              <a:ext uri="{FF2B5EF4-FFF2-40B4-BE49-F238E27FC236}">
                <a16:creationId xmlns:a16="http://schemas.microsoft.com/office/drawing/2014/main" id="{FE9B74B4-363C-42C3-90F0-3C62EF55F331}"/>
              </a:ext>
            </a:extLst>
          </p:cNvPr>
          <p:cNvCxnSpPr/>
          <p:nvPr/>
        </p:nvCxnSpPr>
        <p:spPr>
          <a:xfrm flipV="1">
            <a:off x="8890000" y="3698240"/>
            <a:ext cx="0" cy="181864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4134E1D5-E6A6-47FB-8D34-EF28A44B4A17}"/>
              </a:ext>
            </a:extLst>
          </p:cNvPr>
          <p:cNvSpPr/>
          <p:nvPr/>
        </p:nvSpPr>
        <p:spPr>
          <a:xfrm>
            <a:off x="8981461" y="4316714"/>
            <a:ext cx="1944956" cy="646331"/>
          </a:xfrm>
          <a:prstGeom prst="rect">
            <a:avLst/>
          </a:prstGeom>
        </p:spPr>
        <p:txBody>
          <a:bodyPr wrap="none">
            <a:spAutoFit/>
          </a:bodyPr>
          <a:lstStyle/>
          <a:p>
            <a:pPr lvl="0" defTabSz="914225">
              <a:defRPr/>
            </a:pPr>
            <a:r>
              <a:rPr lang="en-US" dirty="0">
                <a:latin typeface="Segoe UI"/>
                <a:cs typeface="Segoe UI Semibold" panose="020B0702040204020203" pitchFamily="34" charset="0"/>
              </a:rPr>
              <a:t>As </a:t>
            </a:r>
            <a:r>
              <a:rPr lang="en-US" dirty="0">
                <a:solidFill>
                  <a:srgbClr val="B21621"/>
                </a:solidFill>
                <a:latin typeface="Segoe UI"/>
                <a:cs typeface="Segoe UI Semibold" panose="020B0702040204020203" pitchFamily="34" charset="0"/>
              </a:rPr>
              <a:t>IBU</a:t>
            </a:r>
            <a:r>
              <a:rPr lang="en-US" dirty="0">
                <a:latin typeface="Segoe UI"/>
                <a:cs typeface="Segoe UI Semibold" panose="020B0702040204020203" pitchFamily="34" charset="0"/>
              </a:rPr>
              <a:t> increases, </a:t>
            </a:r>
          </a:p>
          <a:p>
            <a:pPr lvl="0" defTabSz="914225">
              <a:defRPr/>
            </a:pPr>
            <a:r>
              <a:rPr lang="en-US" dirty="0">
                <a:latin typeface="Segoe UI"/>
                <a:cs typeface="Segoe UI Semibold" panose="020B0702040204020203" pitchFamily="34" charset="0"/>
              </a:rPr>
              <a:t>So does </a:t>
            </a:r>
            <a:r>
              <a:rPr lang="en-US" dirty="0">
                <a:solidFill>
                  <a:srgbClr val="B21621"/>
                </a:solidFill>
                <a:latin typeface="Segoe UI"/>
                <a:cs typeface="Segoe UI Semibold" panose="020B0702040204020203" pitchFamily="34" charset="0"/>
              </a:rPr>
              <a:t>ABV</a:t>
            </a:r>
            <a:r>
              <a:rPr lang="en-US" dirty="0">
                <a:latin typeface="Segoe UI"/>
                <a:cs typeface="Segoe UI Semibold" panose="020B0702040204020203" pitchFamily="34" charset="0"/>
              </a:rPr>
              <a:t>. </a:t>
            </a:r>
          </a:p>
        </p:txBody>
      </p:sp>
    </p:spTree>
    <p:extLst>
      <p:ext uri="{BB962C8B-B14F-4D97-AF65-F5344CB8AC3E}">
        <p14:creationId xmlns:p14="http://schemas.microsoft.com/office/powerpoint/2010/main" val="4261865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750"/>
                                        <p:tgtEl>
                                          <p:spTgt spid="28"/>
                                        </p:tgtEl>
                                      </p:cBhvr>
                                    </p:animEffect>
                                  </p:childTnLst>
                                </p:cTn>
                              </p:par>
                              <p:par>
                                <p:cTn id="8" presetID="64" presetClass="path" presetSubtype="0" decel="100000" fill="hold" nodeType="withEffect">
                                  <p:stCondLst>
                                    <p:cond delay="0"/>
                                  </p:stCondLst>
                                  <p:childTnLst>
                                    <p:animMotion origin="layout" path="M -1.04167E-6 7.40741E-7 L -0.10117 -0.17801 " pathEditMode="relative" rAng="0" ptsTypes="AA">
                                      <p:cBhvr>
                                        <p:cTn id="9" dur="750" spd="-100000" fill="hold"/>
                                        <p:tgtEl>
                                          <p:spTgt spid="28"/>
                                        </p:tgtEl>
                                        <p:attrNameLst>
                                          <p:attrName>ppt_x</p:attrName>
                                          <p:attrName>ppt_y</p:attrName>
                                        </p:attrNameLst>
                                      </p:cBhvr>
                                      <p:rCtr x="-5065" y="-891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2" descr="See the source image">
            <a:extLst>
              <a:ext uri="{FF2B5EF4-FFF2-40B4-BE49-F238E27FC236}">
                <a16:creationId xmlns:a16="http://schemas.microsoft.com/office/drawing/2014/main" id="{7415B291-F88B-42D0-A2C0-88EE505E043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214" b="-1"/>
          <a:stretch/>
        </p:blipFill>
        <p:spPr bwMode="auto">
          <a:xfrm>
            <a:off x="5162052" y="3272589"/>
            <a:ext cx="6105382" cy="3585411"/>
          </a:xfrm>
          <a:prstGeom prst="rect">
            <a:avLst/>
          </a:prstGeom>
          <a:noFill/>
          <a:extLst>
            <a:ext uri="{909E8E84-426E-40DD-AFC4-6F175D3DCCD1}">
              <a14:hiddenFill xmlns:a14="http://schemas.microsoft.com/office/drawing/2010/main">
                <a:solidFill>
                  <a:srgbClr val="FFFFFF"/>
                </a:solidFill>
              </a14:hiddenFill>
            </a:ext>
          </a:extLst>
        </p:spPr>
      </p:pic>
      <p:pic>
        <p:nvPicPr>
          <p:cNvPr id="2059" name="Picture 2" descr="See the source image">
            <a:extLst>
              <a:ext uri="{FF2B5EF4-FFF2-40B4-BE49-F238E27FC236}">
                <a16:creationId xmlns:a16="http://schemas.microsoft.com/office/drawing/2014/main" id="{797514B2-8528-4538-BDE4-F466DA71ECA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 b="4876"/>
          <a:stretch/>
        </p:blipFill>
        <p:spPr bwMode="auto">
          <a:xfrm>
            <a:off x="20" y="9"/>
            <a:ext cx="7279893" cy="3895335"/>
          </a:xfrm>
          <a:custGeom>
            <a:avLst/>
            <a:gdLst>
              <a:gd name="connsiteX0" fmla="*/ 0 w 7279913"/>
              <a:gd name="connsiteY0" fmla="*/ 0 h 3895335"/>
              <a:gd name="connsiteX1" fmla="*/ 7279913 w 7279913"/>
              <a:gd name="connsiteY1" fmla="*/ 0 h 3895335"/>
              <a:gd name="connsiteX2" fmla="*/ 7279913 w 7279913"/>
              <a:gd name="connsiteY2" fmla="*/ 3116976 h 3895335"/>
              <a:gd name="connsiteX3" fmla="*/ 5011287 w 7279913"/>
              <a:gd name="connsiteY3" fmla="*/ 3116976 h 3895335"/>
              <a:gd name="connsiteX4" fmla="*/ 5011287 w 7279913"/>
              <a:gd name="connsiteY4" fmla="*/ 3895335 h 3895335"/>
              <a:gd name="connsiteX5" fmla="*/ 0 w 7279913"/>
              <a:gd name="connsiteY5" fmla="*/ 3895335 h 389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9913" h="3895335">
                <a:moveTo>
                  <a:pt x="0" y="0"/>
                </a:moveTo>
                <a:lnTo>
                  <a:pt x="7279913" y="0"/>
                </a:lnTo>
                <a:lnTo>
                  <a:pt x="7279913" y="3116976"/>
                </a:lnTo>
                <a:lnTo>
                  <a:pt x="5011287" y="3116976"/>
                </a:lnTo>
                <a:lnTo>
                  <a:pt x="5011287" y="3895335"/>
                </a:lnTo>
                <a:lnTo>
                  <a:pt x="0" y="3895335"/>
                </a:lnTo>
                <a:close/>
              </a:path>
            </a:pathLst>
          </a:custGeom>
          <a:noFill/>
          <a:extLst>
            <a:ext uri="{909E8E84-426E-40DD-AFC4-6F175D3DCCD1}">
              <a14:hiddenFill xmlns:a14="http://schemas.microsoft.com/office/drawing/2010/main">
                <a:solidFill>
                  <a:srgbClr val="FFFFFF"/>
                </a:solidFill>
              </a14:hiddenFill>
            </a:ext>
          </a:extLst>
        </p:spPr>
      </p:pic>
      <p:sp>
        <p:nvSpPr>
          <p:cNvPr id="2077" name="Rectangle 90">
            <a:extLst>
              <a:ext uri="{FF2B5EF4-FFF2-40B4-BE49-F238E27FC236}">
                <a16:creationId xmlns:a16="http://schemas.microsoft.com/office/drawing/2014/main" id="{73EDB3DA-AEF0-428A-A317-C42827E6C8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58302" y="0"/>
            <a:ext cx="3809132" cy="3116984"/>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8" name="Rectangle 92">
            <a:extLst>
              <a:ext uri="{FF2B5EF4-FFF2-40B4-BE49-F238E27FC236}">
                <a16:creationId xmlns:a16="http://schemas.microsoft.com/office/drawing/2014/main" id="{4A06AD8B-0227-4FF6-AEB4-C66C5A5398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69422"/>
            <a:ext cx="5001186" cy="2788578"/>
          </a:xfrm>
          <a:prstGeom prst="rect">
            <a:avLst/>
          </a:prstGeom>
          <a:solidFill>
            <a:schemeClr val="bg2">
              <a:lumMod val="9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9" name="Rectangle 94">
            <a:extLst>
              <a:ext uri="{FF2B5EF4-FFF2-40B4-BE49-F238E27FC236}">
                <a16:creationId xmlns:a16="http://schemas.microsoft.com/office/drawing/2014/main" id="{5DFACEB2-7564-4FB9-B739-C2CE339BA3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23904" y="0"/>
            <a:ext cx="768096" cy="6858000"/>
          </a:xfrm>
          <a:prstGeom prst="rect">
            <a:avLst/>
          </a:prstGeom>
          <a:solidFill>
            <a:srgbClr val="6F37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4ADDA636-FA75-46C8-A7E2-AF53971DF872}"/>
              </a:ext>
            </a:extLst>
          </p:cNvPr>
          <p:cNvSpPr/>
          <p:nvPr/>
        </p:nvSpPr>
        <p:spPr>
          <a:xfrm>
            <a:off x="144545" y="4934488"/>
            <a:ext cx="4661135" cy="1323439"/>
          </a:xfrm>
          <a:prstGeom prst="rect">
            <a:avLst/>
          </a:prstGeom>
        </p:spPr>
        <p:txBody>
          <a:bodyPr wrap="square">
            <a:spAutoFit/>
          </a:bodyPr>
          <a:lstStyle/>
          <a:p>
            <a:r>
              <a:rPr lang="en-US" sz="2000" dirty="0"/>
              <a:t>For additional details on the dataset and findings refer </a:t>
            </a:r>
            <a:r>
              <a:rPr lang="en-US" sz="2000" dirty="0">
                <a:solidFill>
                  <a:schemeClr val="accent1">
                    <a:lumMod val="75000"/>
                  </a:schemeClr>
                </a:solidFill>
                <a:hlinkClick r:id="rId5">
                  <a:extLst>
                    <a:ext uri="{A12FA001-AC4F-418D-AE19-62706E023703}">
                      <ahyp:hlinkClr xmlns:ahyp="http://schemas.microsoft.com/office/drawing/2018/hyperlinkcolor" val="tx"/>
                    </a:ext>
                  </a:extLst>
                </a:hlinkClick>
              </a:rPr>
              <a:t>https://github.com/naivelogic/MSDS-6306-Case-Study-01-Budweiser</a:t>
            </a:r>
            <a:endParaRPr lang="en-US" sz="2000" dirty="0">
              <a:solidFill>
                <a:schemeClr val="accent1">
                  <a:lumMod val="75000"/>
                </a:schemeClr>
              </a:solidFill>
            </a:endParaRPr>
          </a:p>
        </p:txBody>
      </p:sp>
      <p:sp>
        <p:nvSpPr>
          <p:cNvPr id="6" name="Rectangle 5">
            <a:extLst>
              <a:ext uri="{FF2B5EF4-FFF2-40B4-BE49-F238E27FC236}">
                <a16:creationId xmlns:a16="http://schemas.microsoft.com/office/drawing/2014/main" id="{4CE34FF5-B3BC-4ADE-BDA7-7B94AF2BF9B6}"/>
              </a:ext>
            </a:extLst>
          </p:cNvPr>
          <p:cNvSpPr/>
          <p:nvPr/>
        </p:nvSpPr>
        <p:spPr>
          <a:xfrm>
            <a:off x="144545" y="4293451"/>
            <a:ext cx="1576072" cy="461665"/>
          </a:xfrm>
          <a:prstGeom prst="rect">
            <a:avLst/>
          </a:prstGeom>
        </p:spPr>
        <p:txBody>
          <a:bodyPr wrap="none">
            <a:spAutoFit/>
          </a:bodyPr>
          <a:lstStyle/>
          <a:p>
            <a:r>
              <a:rPr lang="en-US" sz="2400" b="1" dirty="0"/>
              <a:t>Conclusion</a:t>
            </a:r>
          </a:p>
        </p:txBody>
      </p:sp>
    </p:spTree>
    <p:extLst>
      <p:ext uri="{BB962C8B-B14F-4D97-AF65-F5344CB8AC3E}">
        <p14:creationId xmlns:p14="http://schemas.microsoft.com/office/powerpoint/2010/main" val="25106867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908</Words>
  <Application>Microsoft Office PowerPoint</Application>
  <PresentationFormat>Widescreen</PresentationFormat>
  <Paragraphs>106</Paragraphs>
  <Slides>11</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Arial</vt:lpstr>
      <vt:lpstr>Calibri</vt:lpstr>
      <vt:lpstr>Calibri Light</vt:lpstr>
      <vt:lpstr>Franklin Gothic Demi Cond</vt:lpstr>
      <vt:lpstr>Franklin Gothic Medium Cond</vt:lpstr>
      <vt:lpstr>Oswald</vt:lpstr>
      <vt:lpstr>Oswald Regular</vt:lpstr>
      <vt:lpstr>Segoe UI</vt:lpstr>
      <vt:lpstr>Segoe UI Semilight</vt:lpstr>
      <vt:lpstr>Office Theme</vt:lpstr>
      <vt:lpstr>Anheuser-Busch Beer Report  2019 Beer and Brewery Spotlight</vt:lpstr>
      <vt:lpstr>Objective: Assess the relationship of ABV and IBU</vt:lpstr>
      <vt:lpstr>AMERICAN IPA MOST PRODUCED BEER STYLE...</vt:lpstr>
      <vt:lpstr>HANDLING MISSING VALUES</vt:lpstr>
      <vt:lpstr>PowerPoint Presentation</vt:lpstr>
      <vt:lpstr>PowerPoint Presentation</vt:lpstr>
      <vt:lpstr>...but our opportunity lies In The West.</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Anheuser-Busch Beer Report  2019 Beer and Brewery Spotlight</dc:title>
  <dc:creator>Phillip Hale</dc:creator>
  <cp:lastModifiedBy>Phillip Hale</cp:lastModifiedBy>
  <cp:revision>3</cp:revision>
  <dcterms:created xsi:type="dcterms:W3CDTF">2019-06-30T05:43:37Z</dcterms:created>
  <dcterms:modified xsi:type="dcterms:W3CDTF">2019-06-30T06:32:46Z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phhale@microsoft.com</vt:lpwstr>
  </property>
  <property fmtid="{D5CDD505-2E9C-101B-9397-08002B2CF9AE}" pid="5" name="MSIP_Label_f42aa342-8706-4288-bd11-ebb85995028c_SetDate">
    <vt:lpwstr>2019-06-30T06:29:24.3161930Z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a7e2b12b-e655-4344-bd58-4a1622c8202e</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